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bookmarkIdSeed="3">
  <p:sldMasterIdLst>
    <p:sldMasterId id="2147483666" r:id="rId4"/>
  </p:sldMasterIdLst>
  <p:notesMasterIdLst>
    <p:notesMasterId r:id="rId37"/>
  </p:notesMasterIdLst>
  <p:handoutMasterIdLst>
    <p:handoutMasterId r:id="rId38"/>
  </p:handoutMasterIdLst>
  <p:sldIdLst>
    <p:sldId id="256" r:id="rId5"/>
    <p:sldId id="310" r:id="rId6"/>
    <p:sldId id="318" r:id="rId7"/>
    <p:sldId id="277" r:id="rId8"/>
    <p:sldId id="261" r:id="rId9"/>
    <p:sldId id="289" r:id="rId10"/>
    <p:sldId id="258" r:id="rId11"/>
    <p:sldId id="319" r:id="rId12"/>
    <p:sldId id="313" r:id="rId13"/>
    <p:sldId id="262" r:id="rId14"/>
    <p:sldId id="336" r:id="rId15"/>
    <p:sldId id="316" r:id="rId16"/>
    <p:sldId id="324" r:id="rId17"/>
    <p:sldId id="326" r:id="rId18"/>
    <p:sldId id="325" r:id="rId19"/>
    <p:sldId id="323" r:id="rId20"/>
    <p:sldId id="322" r:id="rId21"/>
    <p:sldId id="309" r:id="rId22"/>
    <p:sldId id="328" r:id="rId23"/>
    <p:sldId id="330" r:id="rId24"/>
    <p:sldId id="329" r:id="rId25"/>
    <p:sldId id="333" r:id="rId26"/>
    <p:sldId id="332" r:id="rId27"/>
    <p:sldId id="314" r:id="rId28"/>
    <p:sldId id="331" r:id="rId29"/>
    <p:sldId id="327" r:id="rId30"/>
    <p:sldId id="334" r:id="rId31"/>
    <p:sldId id="335" r:id="rId32"/>
    <p:sldId id="317" r:id="rId33"/>
    <p:sldId id="297" r:id="rId34"/>
    <p:sldId id="266" r:id="rId35"/>
    <p:sldId id="276"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7E9639D4-E3E2-4D34-9284-5A2195B3D0D7}">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09" autoAdjust="0"/>
  </p:normalViewPr>
  <p:slideViewPr>
    <p:cSldViewPr snapToGrid="0">
      <p:cViewPr varScale="1">
        <p:scale>
          <a:sx n="80" d="100"/>
          <a:sy n="80" d="100"/>
        </p:scale>
        <p:origin x="782" y="67"/>
      </p:cViewPr>
      <p:guideLst>
        <p:guide orient="horz" pos="33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3CD24B-6FBD-4A49-89FB-BBC3BFB0FA64}" type="doc">
      <dgm:prSet loTypeId="urn:microsoft.com/office/officeart/2008/layout/VerticalCurvedList" loCatId="list" qsTypeId="urn:microsoft.com/office/officeart/2005/8/quickstyle/simple1" qsCatId="simple" csTypeId="urn:microsoft.com/office/officeart/2005/8/colors/colorful3" csCatId="colorful" phldr="1"/>
      <dgm:spPr/>
      <dgm:t>
        <a:bodyPr/>
        <a:lstStyle/>
        <a:p>
          <a:endParaRPr lang="en-US"/>
        </a:p>
      </dgm:t>
    </dgm:pt>
    <dgm:pt modelId="{5285762F-9C78-4254-B260-29F42205187E}">
      <dgm:prSet phldrT="[Text]" phldr="0"/>
      <dgm:spPr/>
      <dgm:t>
        <a:bodyPr/>
        <a:lstStyle/>
        <a:p>
          <a:r>
            <a:rPr lang="en-US" dirty="0" err="1"/>
            <a:t>Giới</a:t>
          </a:r>
          <a:r>
            <a:rPr lang="en-US" dirty="0"/>
            <a:t> </a:t>
          </a:r>
          <a:r>
            <a:rPr lang="en-US" dirty="0" err="1"/>
            <a:t>thiệu</a:t>
          </a:r>
          <a:r>
            <a:rPr lang="en-US" dirty="0"/>
            <a:t> </a:t>
          </a:r>
          <a:r>
            <a:rPr lang="en-US" dirty="0" err="1"/>
            <a:t>tổng</a:t>
          </a:r>
          <a:r>
            <a:rPr lang="en-US" dirty="0"/>
            <a:t> </a:t>
          </a:r>
          <a:r>
            <a:rPr lang="en-US" dirty="0" err="1"/>
            <a:t>quan</a:t>
          </a:r>
          <a:endParaRPr lang="en-US" dirty="0"/>
        </a:p>
      </dgm:t>
    </dgm:pt>
    <dgm:pt modelId="{2955E7E6-BDC2-4A6A-BD98-E2610C12743B}" type="parTrans" cxnId="{3C851598-F2B0-40F2-8357-F8D20E6D0D9C}">
      <dgm:prSet/>
      <dgm:spPr/>
      <dgm:t>
        <a:bodyPr/>
        <a:lstStyle/>
        <a:p>
          <a:endParaRPr lang="en-US"/>
        </a:p>
      </dgm:t>
    </dgm:pt>
    <dgm:pt modelId="{2DF379BD-6184-4F0C-A1E4-5457DC22583F}" type="sibTrans" cxnId="{3C851598-F2B0-40F2-8357-F8D20E6D0D9C}">
      <dgm:prSet/>
      <dgm:spPr/>
      <dgm:t>
        <a:bodyPr/>
        <a:lstStyle/>
        <a:p>
          <a:endParaRPr lang="en-US"/>
        </a:p>
      </dgm:t>
    </dgm:pt>
    <dgm:pt modelId="{7C38CC1C-56F0-4839-9227-A3F992C66F5A}">
      <dgm:prSet phldrT="[Text]" phldr="0"/>
      <dgm:spPr/>
      <dgm:t>
        <a:bodyPr/>
        <a:lstStyle/>
        <a:p>
          <a:r>
            <a:rPr lang="en-US" dirty="0" err="1"/>
            <a:t>Chức</a:t>
          </a:r>
          <a:r>
            <a:rPr lang="en-US" dirty="0"/>
            <a:t> </a:t>
          </a:r>
          <a:r>
            <a:rPr lang="en-US" err="1"/>
            <a:t>năng</a:t>
          </a:r>
          <a:r>
            <a:rPr lang="en-US"/>
            <a:t> chính</a:t>
          </a:r>
          <a:endParaRPr lang="en-US" dirty="0"/>
        </a:p>
      </dgm:t>
    </dgm:pt>
    <dgm:pt modelId="{C6E80EDE-4F32-4B6B-8196-5B1A94870C30}" type="parTrans" cxnId="{CBAB5A18-48A6-4568-9215-1BCB05EA5B79}">
      <dgm:prSet/>
      <dgm:spPr/>
      <dgm:t>
        <a:bodyPr/>
        <a:lstStyle/>
        <a:p>
          <a:endParaRPr lang="en-US"/>
        </a:p>
      </dgm:t>
    </dgm:pt>
    <dgm:pt modelId="{5212D336-D391-495B-B754-18BD09B5AD6B}" type="sibTrans" cxnId="{CBAB5A18-48A6-4568-9215-1BCB05EA5B79}">
      <dgm:prSet/>
      <dgm:spPr/>
      <dgm:t>
        <a:bodyPr/>
        <a:lstStyle/>
        <a:p>
          <a:endParaRPr lang="en-US"/>
        </a:p>
      </dgm:t>
    </dgm:pt>
    <dgm:pt modelId="{EFE2B345-1FF3-44EE-BD1A-E8C49EDFD35D}">
      <dgm:prSet phldrT="[Text]" phldr="0"/>
      <dgm:spPr/>
      <dgm:t>
        <a:bodyPr/>
        <a:lstStyle/>
        <a:p>
          <a:r>
            <a:rPr lang="en-US" dirty="0"/>
            <a:t>Demo </a:t>
          </a:r>
          <a:r>
            <a:rPr lang="en-US" err="1"/>
            <a:t>phần</a:t>
          </a:r>
          <a:r>
            <a:rPr lang="en-US"/>
            <a:t> mềm</a:t>
          </a:r>
          <a:endParaRPr lang="en-US" dirty="0"/>
        </a:p>
      </dgm:t>
    </dgm:pt>
    <dgm:pt modelId="{389C5CD8-E7AA-44E6-AAE0-631B17D415AB}" type="parTrans" cxnId="{F8C1FCA8-4D5F-4B93-A35F-BDD13DFC6160}">
      <dgm:prSet/>
      <dgm:spPr/>
      <dgm:t>
        <a:bodyPr/>
        <a:lstStyle/>
        <a:p>
          <a:endParaRPr lang="en-US"/>
        </a:p>
      </dgm:t>
    </dgm:pt>
    <dgm:pt modelId="{59C69BE3-6A1F-48BB-B8D5-2A15AFDAC08C}" type="sibTrans" cxnId="{F8C1FCA8-4D5F-4B93-A35F-BDD13DFC6160}">
      <dgm:prSet/>
      <dgm:spPr/>
      <dgm:t>
        <a:bodyPr/>
        <a:lstStyle/>
        <a:p>
          <a:endParaRPr lang="en-US"/>
        </a:p>
      </dgm:t>
    </dgm:pt>
    <dgm:pt modelId="{2B102676-3806-4DE6-9545-4DC3B9C5C4D6}">
      <dgm:prSet phldrT="[Text]" phldr="0"/>
      <dgm:spPr/>
      <dgm:t>
        <a:bodyPr/>
        <a:lstStyle/>
        <a:p>
          <a:r>
            <a:rPr lang="en-US"/>
            <a:t>Tổng kết </a:t>
          </a:r>
          <a:r>
            <a:rPr lang="en-US" dirty="0" err="1"/>
            <a:t>và</a:t>
          </a:r>
          <a:r>
            <a:rPr lang="en-US" dirty="0"/>
            <a:t> </a:t>
          </a:r>
          <a:r>
            <a:rPr lang="en-US" dirty="0" err="1"/>
            <a:t>hướng</a:t>
          </a:r>
          <a:r>
            <a:rPr lang="en-US" dirty="0"/>
            <a:t> </a:t>
          </a:r>
          <a:r>
            <a:rPr lang="en-US" dirty="0" err="1"/>
            <a:t>phát</a:t>
          </a:r>
          <a:r>
            <a:rPr lang="en-US" dirty="0"/>
            <a:t> </a:t>
          </a:r>
          <a:r>
            <a:rPr lang="en-US" dirty="0" err="1"/>
            <a:t>triển</a:t>
          </a:r>
          <a:endParaRPr lang="en-US" dirty="0"/>
        </a:p>
      </dgm:t>
    </dgm:pt>
    <dgm:pt modelId="{F4723A2F-3FDA-4CD3-9246-47C60C564F6F}" type="parTrans" cxnId="{C94038CC-9AC6-40F2-AC11-A3E3263536E1}">
      <dgm:prSet/>
      <dgm:spPr/>
      <dgm:t>
        <a:bodyPr/>
        <a:lstStyle/>
        <a:p>
          <a:endParaRPr lang="en-US"/>
        </a:p>
      </dgm:t>
    </dgm:pt>
    <dgm:pt modelId="{891F65F6-E8D0-4C29-91B3-764F50E4DA54}" type="sibTrans" cxnId="{C94038CC-9AC6-40F2-AC11-A3E3263536E1}">
      <dgm:prSet/>
      <dgm:spPr/>
      <dgm:t>
        <a:bodyPr/>
        <a:lstStyle/>
        <a:p>
          <a:endParaRPr lang="en-US"/>
        </a:p>
      </dgm:t>
    </dgm:pt>
    <dgm:pt modelId="{CE80FF6D-55AC-4719-B78D-EA82AED87091}" type="pres">
      <dgm:prSet presAssocID="{023CD24B-6FBD-4A49-89FB-BBC3BFB0FA64}" presName="Name0" presStyleCnt="0">
        <dgm:presLayoutVars>
          <dgm:chMax val="7"/>
          <dgm:chPref val="7"/>
          <dgm:dir/>
        </dgm:presLayoutVars>
      </dgm:prSet>
      <dgm:spPr/>
    </dgm:pt>
    <dgm:pt modelId="{1AB3D6A7-D4F9-4CAB-BCD3-6DB225BDD0F8}" type="pres">
      <dgm:prSet presAssocID="{023CD24B-6FBD-4A49-89FB-BBC3BFB0FA64}" presName="Name1" presStyleCnt="0"/>
      <dgm:spPr/>
    </dgm:pt>
    <dgm:pt modelId="{48B25A28-2D4A-48F8-A047-62ACFF4872F0}" type="pres">
      <dgm:prSet presAssocID="{023CD24B-6FBD-4A49-89FB-BBC3BFB0FA64}" presName="cycle" presStyleCnt="0"/>
      <dgm:spPr/>
    </dgm:pt>
    <dgm:pt modelId="{71DD23ED-88B0-4F29-90A3-841B80F663F9}" type="pres">
      <dgm:prSet presAssocID="{023CD24B-6FBD-4A49-89FB-BBC3BFB0FA64}" presName="srcNode" presStyleLbl="node1" presStyleIdx="0" presStyleCnt="4"/>
      <dgm:spPr/>
    </dgm:pt>
    <dgm:pt modelId="{AF71EE10-E5CA-481E-8E09-77414B0FB7E4}" type="pres">
      <dgm:prSet presAssocID="{023CD24B-6FBD-4A49-89FB-BBC3BFB0FA64}" presName="conn" presStyleLbl="parChTrans1D2" presStyleIdx="0" presStyleCnt="1"/>
      <dgm:spPr/>
    </dgm:pt>
    <dgm:pt modelId="{79175556-1FE4-4B10-B20D-BDFFF6611CCE}" type="pres">
      <dgm:prSet presAssocID="{023CD24B-6FBD-4A49-89FB-BBC3BFB0FA64}" presName="extraNode" presStyleLbl="node1" presStyleIdx="0" presStyleCnt="4"/>
      <dgm:spPr/>
    </dgm:pt>
    <dgm:pt modelId="{1D52425F-2864-4B9E-902B-E35844FB26DE}" type="pres">
      <dgm:prSet presAssocID="{023CD24B-6FBD-4A49-89FB-BBC3BFB0FA64}" presName="dstNode" presStyleLbl="node1" presStyleIdx="0" presStyleCnt="4"/>
      <dgm:spPr/>
    </dgm:pt>
    <dgm:pt modelId="{1D10050F-9CAC-406E-9938-C3B6FA29200B}" type="pres">
      <dgm:prSet presAssocID="{5285762F-9C78-4254-B260-29F42205187E}" presName="text_1" presStyleLbl="node1" presStyleIdx="0" presStyleCnt="4">
        <dgm:presLayoutVars>
          <dgm:bulletEnabled val="1"/>
        </dgm:presLayoutVars>
      </dgm:prSet>
      <dgm:spPr/>
    </dgm:pt>
    <dgm:pt modelId="{3A134B41-B6CF-49EE-9393-2FAC71F2C3FE}" type="pres">
      <dgm:prSet presAssocID="{5285762F-9C78-4254-B260-29F42205187E}" presName="accent_1" presStyleCnt="0"/>
      <dgm:spPr/>
    </dgm:pt>
    <dgm:pt modelId="{2BE81803-C4D2-40B0-8774-2A89C94696BA}" type="pres">
      <dgm:prSet presAssocID="{5285762F-9C78-4254-B260-29F42205187E}" presName="accentRepeatNode" presStyleLbl="solidFgAcc1" presStyleIdx="0" presStyleCnt="4"/>
      <dgm:spPr/>
    </dgm:pt>
    <dgm:pt modelId="{2B878554-8DCA-4E66-AB55-063252D5B27C}" type="pres">
      <dgm:prSet presAssocID="{7C38CC1C-56F0-4839-9227-A3F992C66F5A}" presName="text_2" presStyleLbl="node1" presStyleIdx="1" presStyleCnt="4">
        <dgm:presLayoutVars>
          <dgm:bulletEnabled val="1"/>
        </dgm:presLayoutVars>
      </dgm:prSet>
      <dgm:spPr/>
    </dgm:pt>
    <dgm:pt modelId="{D1D809E0-7FBA-457D-AC87-7A962C3F902E}" type="pres">
      <dgm:prSet presAssocID="{7C38CC1C-56F0-4839-9227-A3F992C66F5A}" presName="accent_2" presStyleCnt="0"/>
      <dgm:spPr/>
    </dgm:pt>
    <dgm:pt modelId="{86AAA8FE-67C3-434D-94BE-A397FA14D1A0}" type="pres">
      <dgm:prSet presAssocID="{7C38CC1C-56F0-4839-9227-A3F992C66F5A}" presName="accentRepeatNode" presStyleLbl="solidFgAcc1" presStyleIdx="1" presStyleCnt="4"/>
      <dgm:spPr/>
    </dgm:pt>
    <dgm:pt modelId="{4B3305F3-BADC-42BB-9BE7-C82C987E420E}" type="pres">
      <dgm:prSet presAssocID="{EFE2B345-1FF3-44EE-BD1A-E8C49EDFD35D}" presName="text_3" presStyleLbl="node1" presStyleIdx="2" presStyleCnt="4">
        <dgm:presLayoutVars>
          <dgm:bulletEnabled val="1"/>
        </dgm:presLayoutVars>
      </dgm:prSet>
      <dgm:spPr/>
    </dgm:pt>
    <dgm:pt modelId="{AC10B18F-2FC7-485B-AAD1-717AB3F51639}" type="pres">
      <dgm:prSet presAssocID="{EFE2B345-1FF3-44EE-BD1A-E8C49EDFD35D}" presName="accent_3" presStyleCnt="0"/>
      <dgm:spPr/>
    </dgm:pt>
    <dgm:pt modelId="{590A8F60-7E11-45AD-9AD9-416222E3601C}" type="pres">
      <dgm:prSet presAssocID="{EFE2B345-1FF3-44EE-BD1A-E8C49EDFD35D}" presName="accentRepeatNode" presStyleLbl="solidFgAcc1" presStyleIdx="2" presStyleCnt="4"/>
      <dgm:spPr/>
    </dgm:pt>
    <dgm:pt modelId="{8F21B69D-06AA-404E-87A0-3167BC440772}" type="pres">
      <dgm:prSet presAssocID="{2B102676-3806-4DE6-9545-4DC3B9C5C4D6}" presName="text_4" presStyleLbl="node1" presStyleIdx="3" presStyleCnt="4">
        <dgm:presLayoutVars>
          <dgm:bulletEnabled val="1"/>
        </dgm:presLayoutVars>
      </dgm:prSet>
      <dgm:spPr/>
    </dgm:pt>
    <dgm:pt modelId="{D2E4CCF8-B6D4-41DB-94FD-E429C72768AC}" type="pres">
      <dgm:prSet presAssocID="{2B102676-3806-4DE6-9545-4DC3B9C5C4D6}" presName="accent_4" presStyleCnt="0"/>
      <dgm:spPr/>
    </dgm:pt>
    <dgm:pt modelId="{F6DD7696-9CEA-4F53-A954-1356F4344ED3}" type="pres">
      <dgm:prSet presAssocID="{2B102676-3806-4DE6-9545-4DC3B9C5C4D6}" presName="accentRepeatNode" presStyleLbl="solidFgAcc1" presStyleIdx="3" presStyleCnt="4"/>
      <dgm:spPr/>
    </dgm:pt>
  </dgm:ptLst>
  <dgm:cxnLst>
    <dgm:cxn modelId="{9348D60D-58F8-4BA9-BD69-D4F4C50C1B0D}" type="presOf" srcId="{5285762F-9C78-4254-B260-29F42205187E}" destId="{1D10050F-9CAC-406E-9938-C3B6FA29200B}" srcOrd="0" destOrd="0" presId="urn:microsoft.com/office/officeart/2008/layout/VerticalCurvedList"/>
    <dgm:cxn modelId="{CBAB5A18-48A6-4568-9215-1BCB05EA5B79}" srcId="{023CD24B-6FBD-4A49-89FB-BBC3BFB0FA64}" destId="{7C38CC1C-56F0-4839-9227-A3F992C66F5A}" srcOrd="1" destOrd="0" parTransId="{C6E80EDE-4F32-4B6B-8196-5B1A94870C30}" sibTransId="{5212D336-D391-495B-B754-18BD09B5AD6B}"/>
    <dgm:cxn modelId="{973B6964-E9D7-4AC1-948B-ADB7AB49C669}" type="presOf" srcId="{023CD24B-6FBD-4A49-89FB-BBC3BFB0FA64}" destId="{CE80FF6D-55AC-4719-B78D-EA82AED87091}" srcOrd="0" destOrd="0" presId="urn:microsoft.com/office/officeart/2008/layout/VerticalCurvedList"/>
    <dgm:cxn modelId="{0172E47F-2909-43A9-9BF2-8E5C92B35A0D}" type="presOf" srcId="{2B102676-3806-4DE6-9545-4DC3B9C5C4D6}" destId="{8F21B69D-06AA-404E-87A0-3167BC440772}" srcOrd="0" destOrd="0" presId="urn:microsoft.com/office/officeart/2008/layout/VerticalCurvedList"/>
    <dgm:cxn modelId="{3C851598-F2B0-40F2-8357-F8D20E6D0D9C}" srcId="{023CD24B-6FBD-4A49-89FB-BBC3BFB0FA64}" destId="{5285762F-9C78-4254-B260-29F42205187E}" srcOrd="0" destOrd="0" parTransId="{2955E7E6-BDC2-4A6A-BD98-E2610C12743B}" sibTransId="{2DF379BD-6184-4F0C-A1E4-5457DC22583F}"/>
    <dgm:cxn modelId="{473382A1-04D1-4F64-B02A-427F267B6FE1}" type="presOf" srcId="{2DF379BD-6184-4F0C-A1E4-5457DC22583F}" destId="{AF71EE10-E5CA-481E-8E09-77414B0FB7E4}" srcOrd="0" destOrd="0" presId="urn:microsoft.com/office/officeart/2008/layout/VerticalCurvedList"/>
    <dgm:cxn modelId="{F8C1FCA8-4D5F-4B93-A35F-BDD13DFC6160}" srcId="{023CD24B-6FBD-4A49-89FB-BBC3BFB0FA64}" destId="{EFE2B345-1FF3-44EE-BD1A-E8C49EDFD35D}" srcOrd="2" destOrd="0" parTransId="{389C5CD8-E7AA-44E6-AAE0-631B17D415AB}" sibTransId="{59C69BE3-6A1F-48BB-B8D5-2A15AFDAC08C}"/>
    <dgm:cxn modelId="{B0A0F3AE-CA76-489B-9070-80A0A0162247}" type="presOf" srcId="{7C38CC1C-56F0-4839-9227-A3F992C66F5A}" destId="{2B878554-8DCA-4E66-AB55-063252D5B27C}" srcOrd="0" destOrd="0" presId="urn:microsoft.com/office/officeart/2008/layout/VerticalCurvedList"/>
    <dgm:cxn modelId="{C94038CC-9AC6-40F2-AC11-A3E3263536E1}" srcId="{023CD24B-6FBD-4A49-89FB-BBC3BFB0FA64}" destId="{2B102676-3806-4DE6-9545-4DC3B9C5C4D6}" srcOrd="3" destOrd="0" parTransId="{F4723A2F-3FDA-4CD3-9246-47C60C564F6F}" sibTransId="{891F65F6-E8D0-4C29-91B3-764F50E4DA54}"/>
    <dgm:cxn modelId="{A291C6D6-A104-4922-B0CF-8B8CD9FB3932}" type="presOf" srcId="{EFE2B345-1FF3-44EE-BD1A-E8C49EDFD35D}" destId="{4B3305F3-BADC-42BB-9BE7-C82C987E420E}" srcOrd="0" destOrd="0" presId="urn:microsoft.com/office/officeart/2008/layout/VerticalCurvedList"/>
    <dgm:cxn modelId="{D2D2B3BF-F81B-4354-9136-D1296CB2897D}" type="presParOf" srcId="{CE80FF6D-55AC-4719-B78D-EA82AED87091}" destId="{1AB3D6A7-D4F9-4CAB-BCD3-6DB225BDD0F8}" srcOrd="0" destOrd="0" presId="urn:microsoft.com/office/officeart/2008/layout/VerticalCurvedList"/>
    <dgm:cxn modelId="{0C804215-FBE6-4DAC-8C10-9204470ABA28}" type="presParOf" srcId="{1AB3D6A7-D4F9-4CAB-BCD3-6DB225BDD0F8}" destId="{48B25A28-2D4A-48F8-A047-62ACFF4872F0}" srcOrd="0" destOrd="0" presId="urn:microsoft.com/office/officeart/2008/layout/VerticalCurvedList"/>
    <dgm:cxn modelId="{A25C2106-6C39-4801-B4A7-ED0CFBAA2455}" type="presParOf" srcId="{48B25A28-2D4A-48F8-A047-62ACFF4872F0}" destId="{71DD23ED-88B0-4F29-90A3-841B80F663F9}" srcOrd="0" destOrd="0" presId="urn:microsoft.com/office/officeart/2008/layout/VerticalCurvedList"/>
    <dgm:cxn modelId="{12153714-22AB-4A4C-B75E-9500DEEB1365}" type="presParOf" srcId="{48B25A28-2D4A-48F8-A047-62ACFF4872F0}" destId="{AF71EE10-E5CA-481E-8E09-77414B0FB7E4}" srcOrd="1" destOrd="0" presId="urn:microsoft.com/office/officeart/2008/layout/VerticalCurvedList"/>
    <dgm:cxn modelId="{E4943691-85F9-4DC1-9798-A532BD1FED88}" type="presParOf" srcId="{48B25A28-2D4A-48F8-A047-62ACFF4872F0}" destId="{79175556-1FE4-4B10-B20D-BDFFF6611CCE}" srcOrd="2" destOrd="0" presId="urn:microsoft.com/office/officeart/2008/layout/VerticalCurvedList"/>
    <dgm:cxn modelId="{318F634C-D2A3-49BC-BB98-7D5CA61EEB11}" type="presParOf" srcId="{48B25A28-2D4A-48F8-A047-62ACFF4872F0}" destId="{1D52425F-2864-4B9E-902B-E35844FB26DE}" srcOrd="3" destOrd="0" presId="urn:microsoft.com/office/officeart/2008/layout/VerticalCurvedList"/>
    <dgm:cxn modelId="{3E58D6B9-55DE-475B-908B-B9A7583A259B}" type="presParOf" srcId="{1AB3D6A7-D4F9-4CAB-BCD3-6DB225BDD0F8}" destId="{1D10050F-9CAC-406E-9938-C3B6FA29200B}" srcOrd="1" destOrd="0" presId="urn:microsoft.com/office/officeart/2008/layout/VerticalCurvedList"/>
    <dgm:cxn modelId="{DEBABA02-EC23-4C2A-B409-65CC140BE1C4}" type="presParOf" srcId="{1AB3D6A7-D4F9-4CAB-BCD3-6DB225BDD0F8}" destId="{3A134B41-B6CF-49EE-9393-2FAC71F2C3FE}" srcOrd="2" destOrd="0" presId="urn:microsoft.com/office/officeart/2008/layout/VerticalCurvedList"/>
    <dgm:cxn modelId="{B7B00782-FC16-4E71-B6FE-75E9CCD638F7}" type="presParOf" srcId="{3A134B41-B6CF-49EE-9393-2FAC71F2C3FE}" destId="{2BE81803-C4D2-40B0-8774-2A89C94696BA}" srcOrd="0" destOrd="0" presId="urn:microsoft.com/office/officeart/2008/layout/VerticalCurvedList"/>
    <dgm:cxn modelId="{837A7001-0579-4733-A28A-11B3EDF2E55F}" type="presParOf" srcId="{1AB3D6A7-D4F9-4CAB-BCD3-6DB225BDD0F8}" destId="{2B878554-8DCA-4E66-AB55-063252D5B27C}" srcOrd="3" destOrd="0" presId="urn:microsoft.com/office/officeart/2008/layout/VerticalCurvedList"/>
    <dgm:cxn modelId="{9F513799-76CC-4547-AF29-414001B17A95}" type="presParOf" srcId="{1AB3D6A7-D4F9-4CAB-BCD3-6DB225BDD0F8}" destId="{D1D809E0-7FBA-457D-AC87-7A962C3F902E}" srcOrd="4" destOrd="0" presId="urn:microsoft.com/office/officeart/2008/layout/VerticalCurvedList"/>
    <dgm:cxn modelId="{55D8C7C3-E32F-4D6E-8ECA-EABCC2A860B2}" type="presParOf" srcId="{D1D809E0-7FBA-457D-AC87-7A962C3F902E}" destId="{86AAA8FE-67C3-434D-94BE-A397FA14D1A0}" srcOrd="0" destOrd="0" presId="urn:microsoft.com/office/officeart/2008/layout/VerticalCurvedList"/>
    <dgm:cxn modelId="{E4112A77-92B2-4AF3-AD47-1972FF10A6EF}" type="presParOf" srcId="{1AB3D6A7-D4F9-4CAB-BCD3-6DB225BDD0F8}" destId="{4B3305F3-BADC-42BB-9BE7-C82C987E420E}" srcOrd="5" destOrd="0" presId="urn:microsoft.com/office/officeart/2008/layout/VerticalCurvedList"/>
    <dgm:cxn modelId="{121A9AD3-B3C0-4DF7-B485-502FC79ECCE3}" type="presParOf" srcId="{1AB3D6A7-D4F9-4CAB-BCD3-6DB225BDD0F8}" destId="{AC10B18F-2FC7-485B-AAD1-717AB3F51639}" srcOrd="6" destOrd="0" presId="urn:microsoft.com/office/officeart/2008/layout/VerticalCurvedList"/>
    <dgm:cxn modelId="{42547080-FA1A-4DF2-BC26-55D944401F54}" type="presParOf" srcId="{AC10B18F-2FC7-485B-AAD1-717AB3F51639}" destId="{590A8F60-7E11-45AD-9AD9-416222E3601C}" srcOrd="0" destOrd="0" presId="urn:microsoft.com/office/officeart/2008/layout/VerticalCurvedList"/>
    <dgm:cxn modelId="{9E827543-5A1D-4DCA-8AFF-7BDB87E2D2DB}" type="presParOf" srcId="{1AB3D6A7-D4F9-4CAB-BCD3-6DB225BDD0F8}" destId="{8F21B69D-06AA-404E-87A0-3167BC440772}" srcOrd="7" destOrd="0" presId="urn:microsoft.com/office/officeart/2008/layout/VerticalCurvedList"/>
    <dgm:cxn modelId="{62D67A6E-72B0-4ABD-842A-41F7AF705DAA}" type="presParOf" srcId="{1AB3D6A7-D4F9-4CAB-BCD3-6DB225BDD0F8}" destId="{D2E4CCF8-B6D4-41DB-94FD-E429C72768AC}" srcOrd="8" destOrd="0" presId="urn:microsoft.com/office/officeart/2008/layout/VerticalCurvedList"/>
    <dgm:cxn modelId="{202D752A-0FAC-4329-AC58-99DC2D651057}" type="presParOf" srcId="{D2E4CCF8-B6D4-41DB-94FD-E429C72768AC}" destId="{F6DD7696-9CEA-4F53-A954-1356F4344ED3}"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71EE10-E5CA-481E-8E09-77414B0FB7E4}">
      <dsp:nvSpPr>
        <dsp:cNvPr id="0" name=""/>
        <dsp:cNvSpPr/>
      </dsp:nvSpPr>
      <dsp:spPr>
        <a:xfrm>
          <a:off x="-5500962" y="-842239"/>
          <a:ext cx="6549823" cy="6549823"/>
        </a:xfrm>
        <a:prstGeom prst="blockArc">
          <a:avLst>
            <a:gd name="adj1" fmla="val 18900000"/>
            <a:gd name="adj2" fmla="val 2700000"/>
            <a:gd name="adj3" fmla="val 330"/>
          </a:avLst>
        </a:prstGeom>
        <a:noFill/>
        <a:ln w="12700" cap="flat" cmpd="sng" algn="ctr">
          <a:solidFill>
            <a:schemeClr val="accent4">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D10050F-9CAC-406E-9938-C3B6FA29200B}">
      <dsp:nvSpPr>
        <dsp:cNvPr id="0" name=""/>
        <dsp:cNvSpPr/>
      </dsp:nvSpPr>
      <dsp:spPr>
        <a:xfrm>
          <a:off x="549082" y="374047"/>
          <a:ext cx="7095709" cy="748484"/>
        </a:xfrm>
        <a:prstGeom prst="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4110" tIns="99060" rIns="99060" bIns="99060" numCol="1" spcCol="1270" anchor="ctr" anchorCtr="0">
          <a:noAutofit/>
        </a:bodyPr>
        <a:lstStyle/>
        <a:p>
          <a:pPr marL="0" lvl="0" indent="0" algn="l" defTabSz="1733550">
            <a:lnSpc>
              <a:spcPct val="90000"/>
            </a:lnSpc>
            <a:spcBef>
              <a:spcPct val="0"/>
            </a:spcBef>
            <a:spcAft>
              <a:spcPct val="35000"/>
            </a:spcAft>
            <a:buNone/>
          </a:pPr>
          <a:r>
            <a:rPr lang="en-US" sz="3900" kern="1200" dirty="0" err="1"/>
            <a:t>Giới</a:t>
          </a:r>
          <a:r>
            <a:rPr lang="en-US" sz="3900" kern="1200" dirty="0"/>
            <a:t> </a:t>
          </a:r>
          <a:r>
            <a:rPr lang="en-US" sz="3900" kern="1200" dirty="0" err="1"/>
            <a:t>thiệu</a:t>
          </a:r>
          <a:r>
            <a:rPr lang="en-US" sz="3900" kern="1200" dirty="0"/>
            <a:t> </a:t>
          </a:r>
          <a:r>
            <a:rPr lang="en-US" sz="3900" kern="1200" dirty="0" err="1"/>
            <a:t>tổng</a:t>
          </a:r>
          <a:r>
            <a:rPr lang="en-US" sz="3900" kern="1200" dirty="0"/>
            <a:t> </a:t>
          </a:r>
          <a:r>
            <a:rPr lang="en-US" sz="3900" kern="1200" dirty="0" err="1"/>
            <a:t>quan</a:t>
          </a:r>
          <a:endParaRPr lang="en-US" sz="3900" kern="1200" dirty="0"/>
        </a:p>
      </dsp:txBody>
      <dsp:txXfrm>
        <a:off x="549082" y="374047"/>
        <a:ext cx="7095709" cy="748484"/>
      </dsp:txXfrm>
    </dsp:sp>
    <dsp:sp modelId="{2BE81803-C4D2-40B0-8774-2A89C94696BA}">
      <dsp:nvSpPr>
        <dsp:cNvPr id="0" name=""/>
        <dsp:cNvSpPr/>
      </dsp:nvSpPr>
      <dsp:spPr>
        <a:xfrm>
          <a:off x="81279" y="280487"/>
          <a:ext cx="935605" cy="935605"/>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B878554-8DCA-4E66-AB55-063252D5B27C}">
      <dsp:nvSpPr>
        <dsp:cNvPr id="0" name=""/>
        <dsp:cNvSpPr/>
      </dsp:nvSpPr>
      <dsp:spPr>
        <a:xfrm>
          <a:off x="978206" y="1496969"/>
          <a:ext cx="6666585" cy="748484"/>
        </a:xfrm>
        <a:prstGeom prst="rect">
          <a:avLst/>
        </a:prstGeom>
        <a:solidFill>
          <a:schemeClr val="accent3">
            <a:hueOff val="903533"/>
            <a:satOff val="33333"/>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4110" tIns="99060" rIns="99060" bIns="99060" numCol="1" spcCol="1270" anchor="ctr" anchorCtr="0">
          <a:noAutofit/>
        </a:bodyPr>
        <a:lstStyle/>
        <a:p>
          <a:pPr marL="0" lvl="0" indent="0" algn="l" defTabSz="1733550">
            <a:lnSpc>
              <a:spcPct val="90000"/>
            </a:lnSpc>
            <a:spcBef>
              <a:spcPct val="0"/>
            </a:spcBef>
            <a:spcAft>
              <a:spcPct val="35000"/>
            </a:spcAft>
            <a:buNone/>
          </a:pPr>
          <a:r>
            <a:rPr lang="en-US" sz="3900" kern="1200" dirty="0" err="1"/>
            <a:t>Chức</a:t>
          </a:r>
          <a:r>
            <a:rPr lang="en-US" sz="3900" kern="1200" dirty="0"/>
            <a:t> </a:t>
          </a:r>
          <a:r>
            <a:rPr lang="en-US" sz="3900" kern="1200" err="1"/>
            <a:t>năng</a:t>
          </a:r>
          <a:r>
            <a:rPr lang="en-US" sz="3900" kern="1200"/>
            <a:t> chính</a:t>
          </a:r>
          <a:endParaRPr lang="en-US" sz="3900" kern="1200" dirty="0"/>
        </a:p>
      </dsp:txBody>
      <dsp:txXfrm>
        <a:off x="978206" y="1496969"/>
        <a:ext cx="6666585" cy="748484"/>
      </dsp:txXfrm>
    </dsp:sp>
    <dsp:sp modelId="{86AAA8FE-67C3-434D-94BE-A397FA14D1A0}">
      <dsp:nvSpPr>
        <dsp:cNvPr id="0" name=""/>
        <dsp:cNvSpPr/>
      </dsp:nvSpPr>
      <dsp:spPr>
        <a:xfrm>
          <a:off x="510403" y="1403408"/>
          <a:ext cx="935605" cy="935605"/>
        </a:xfrm>
        <a:prstGeom prst="ellipse">
          <a:avLst/>
        </a:prstGeom>
        <a:solidFill>
          <a:schemeClr val="lt1">
            <a:hueOff val="0"/>
            <a:satOff val="0"/>
            <a:lumOff val="0"/>
            <a:alphaOff val="0"/>
          </a:schemeClr>
        </a:solidFill>
        <a:ln w="12700" cap="flat" cmpd="sng" algn="ctr">
          <a:solidFill>
            <a:schemeClr val="accent3">
              <a:hueOff val="903533"/>
              <a:satOff val="33333"/>
              <a:lumOff val="-4902"/>
              <a:alphaOff val="0"/>
            </a:schemeClr>
          </a:solidFill>
          <a:prstDash val="solid"/>
          <a:miter lim="800000"/>
        </a:ln>
        <a:effectLst/>
      </dsp:spPr>
      <dsp:style>
        <a:lnRef idx="2">
          <a:scrgbClr r="0" g="0" b="0"/>
        </a:lnRef>
        <a:fillRef idx="1">
          <a:scrgbClr r="0" g="0" b="0"/>
        </a:fillRef>
        <a:effectRef idx="0">
          <a:scrgbClr r="0" g="0" b="0"/>
        </a:effectRef>
        <a:fontRef idx="minor"/>
      </dsp:style>
    </dsp:sp>
    <dsp:sp modelId="{4B3305F3-BADC-42BB-9BE7-C82C987E420E}">
      <dsp:nvSpPr>
        <dsp:cNvPr id="0" name=""/>
        <dsp:cNvSpPr/>
      </dsp:nvSpPr>
      <dsp:spPr>
        <a:xfrm>
          <a:off x="978206" y="2619890"/>
          <a:ext cx="6666585" cy="748484"/>
        </a:xfrm>
        <a:prstGeom prst="rect">
          <a:avLst/>
        </a:prstGeom>
        <a:solidFill>
          <a:schemeClr val="accent3">
            <a:hueOff val="1807066"/>
            <a:satOff val="66667"/>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4110" tIns="99060" rIns="99060" bIns="99060" numCol="1" spcCol="1270" anchor="ctr" anchorCtr="0">
          <a:noAutofit/>
        </a:bodyPr>
        <a:lstStyle/>
        <a:p>
          <a:pPr marL="0" lvl="0" indent="0" algn="l" defTabSz="1733550">
            <a:lnSpc>
              <a:spcPct val="90000"/>
            </a:lnSpc>
            <a:spcBef>
              <a:spcPct val="0"/>
            </a:spcBef>
            <a:spcAft>
              <a:spcPct val="35000"/>
            </a:spcAft>
            <a:buNone/>
          </a:pPr>
          <a:r>
            <a:rPr lang="en-US" sz="3900" kern="1200" dirty="0"/>
            <a:t>Demo </a:t>
          </a:r>
          <a:r>
            <a:rPr lang="en-US" sz="3900" kern="1200" err="1"/>
            <a:t>phần</a:t>
          </a:r>
          <a:r>
            <a:rPr lang="en-US" sz="3900" kern="1200"/>
            <a:t> mềm</a:t>
          </a:r>
          <a:endParaRPr lang="en-US" sz="3900" kern="1200" dirty="0"/>
        </a:p>
      </dsp:txBody>
      <dsp:txXfrm>
        <a:off x="978206" y="2619890"/>
        <a:ext cx="6666585" cy="748484"/>
      </dsp:txXfrm>
    </dsp:sp>
    <dsp:sp modelId="{590A8F60-7E11-45AD-9AD9-416222E3601C}">
      <dsp:nvSpPr>
        <dsp:cNvPr id="0" name=""/>
        <dsp:cNvSpPr/>
      </dsp:nvSpPr>
      <dsp:spPr>
        <a:xfrm>
          <a:off x="510403" y="2526330"/>
          <a:ext cx="935605" cy="935605"/>
        </a:xfrm>
        <a:prstGeom prst="ellipse">
          <a:avLst/>
        </a:prstGeom>
        <a:solidFill>
          <a:schemeClr val="lt1">
            <a:hueOff val="0"/>
            <a:satOff val="0"/>
            <a:lumOff val="0"/>
            <a:alphaOff val="0"/>
          </a:schemeClr>
        </a:solidFill>
        <a:ln w="12700" cap="flat" cmpd="sng" algn="ctr">
          <a:solidFill>
            <a:schemeClr val="accent3">
              <a:hueOff val="1807066"/>
              <a:satOff val="66667"/>
              <a:lumOff val="-9804"/>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21B69D-06AA-404E-87A0-3167BC440772}">
      <dsp:nvSpPr>
        <dsp:cNvPr id="0" name=""/>
        <dsp:cNvSpPr/>
      </dsp:nvSpPr>
      <dsp:spPr>
        <a:xfrm>
          <a:off x="549082" y="3742812"/>
          <a:ext cx="7095709" cy="748484"/>
        </a:xfrm>
        <a:prstGeom prst="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94110" tIns="99060" rIns="99060" bIns="99060" numCol="1" spcCol="1270" anchor="ctr" anchorCtr="0">
          <a:noAutofit/>
        </a:bodyPr>
        <a:lstStyle/>
        <a:p>
          <a:pPr marL="0" lvl="0" indent="0" algn="l" defTabSz="1733550">
            <a:lnSpc>
              <a:spcPct val="90000"/>
            </a:lnSpc>
            <a:spcBef>
              <a:spcPct val="0"/>
            </a:spcBef>
            <a:spcAft>
              <a:spcPct val="35000"/>
            </a:spcAft>
            <a:buNone/>
          </a:pPr>
          <a:r>
            <a:rPr lang="en-US" sz="3900" kern="1200"/>
            <a:t>Tổng kết </a:t>
          </a:r>
          <a:r>
            <a:rPr lang="en-US" sz="3900" kern="1200" dirty="0" err="1"/>
            <a:t>và</a:t>
          </a:r>
          <a:r>
            <a:rPr lang="en-US" sz="3900" kern="1200" dirty="0"/>
            <a:t> </a:t>
          </a:r>
          <a:r>
            <a:rPr lang="en-US" sz="3900" kern="1200" dirty="0" err="1"/>
            <a:t>hướng</a:t>
          </a:r>
          <a:r>
            <a:rPr lang="en-US" sz="3900" kern="1200" dirty="0"/>
            <a:t> </a:t>
          </a:r>
          <a:r>
            <a:rPr lang="en-US" sz="3900" kern="1200" dirty="0" err="1"/>
            <a:t>phát</a:t>
          </a:r>
          <a:r>
            <a:rPr lang="en-US" sz="3900" kern="1200" dirty="0"/>
            <a:t> </a:t>
          </a:r>
          <a:r>
            <a:rPr lang="en-US" sz="3900" kern="1200" dirty="0" err="1"/>
            <a:t>triển</a:t>
          </a:r>
          <a:endParaRPr lang="en-US" sz="3900" kern="1200" dirty="0"/>
        </a:p>
      </dsp:txBody>
      <dsp:txXfrm>
        <a:off x="549082" y="3742812"/>
        <a:ext cx="7095709" cy="748484"/>
      </dsp:txXfrm>
    </dsp:sp>
    <dsp:sp modelId="{F6DD7696-9CEA-4F53-A954-1356F4344ED3}">
      <dsp:nvSpPr>
        <dsp:cNvPr id="0" name=""/>
        <dsp:cNvSpPr/>
      </dsp:nvSpPr>
      <dsp:spPr>
        <a:xfrm>
          <a:off x="81279" y="3649252"/>
          <a:ext cx="935605" cy="935605"/>
        </a:xfrm>
        <a:prstGeom prst="ellipse">
          <a:avLst/>
        </a:prstGeom>
        <a:solidFill>
          <a:schemeClr val="lt1">
            <a:hueOff val="0"/>
            <a:satOff val="0"/>
            <a:lumOff val="0"/>
            <a:alphaOff val="0"/>
          </a:schemeClr>
        </a:solidFill>
        <a:ln w="12700" cap="flat" cmpd="sng" algn="ctr">
          <a:solidFill>
            <a:schemeClr val="accent3">
              <a:hueOff val="2710599"/>
              <a:satOff val="100000"/>
              <a:lumOff val="-14706"/>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10/17/2025</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10/17/2025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noProof="0" dirty="0"/>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noProof="0" dirty="0"/>
              <a:t>Year</a:t>
            </a:r>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noProof="0" dirty="0"/>
              <a:t>Year</a:t>
            </a:r>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noProof="0" dirty="0"/>
              <a:t>MM</a:t>
            </a:r>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noProof="0"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noProof="0"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noProof="0" smtClean="0"/>
              <a:t>‹#›</a:t>
            </a:fld>
            <a:endParaRPr lang="en-US" noProof="0" dirty="0"/>
          </a:p>
        </p:txBody>
      </p:sp>
    </p:spTree>
    <p:extLst>
      <p:ext uri="{BB962C8B-B14F-4D97-AF65-F5344CB8AC3E}">
        <p14:creationId xmlns:p14="http://schemas.microsoft.com/office/powerpoint/2010/main" val="2056323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
        <p:nvSpPr>
          <p:cNvPr id="8" name="Content Placeholder 7">
            <a:extLst>
              <a:ext uri="{FF2B5EF4-FFF2-40B4-BE49-F238E27FC236}">
                <a16:creationId xmlns:a16="http://schemas.microsoft.com/office/drawing/2014/main" id="{F5756781-A599-0594-4502-A54BC85E87FF}"/>
              </a:ext>
            </a:extLst>
          </p:cNvPr>
          <p:cNvSpPr>
            <a:spLocks noGrp="1"/>
          </p:cNvSpPr>
          <p:nvPr>
            <p:ph sz="quarter" idx="16"/>
          </p:nvPr>
        </p:nvSpPr>
        <p:spPr>
          <a:xfrm>
            <a:off x="838199" y="2136775"/>
            <a:ext cx="10515599" cy="3697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8 Peopl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nten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bg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a:lstStyle>
            <a:lvl1pPr algn="l">
              <a:defRPr sz="900"/>
            </a:lvl1pPr>
          </a:lstStyle>
          <a:p>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
    <p:bg>
      <p:bgPr>
        <a:solidFill>
          <a:schemeClr val="accent2"/>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p:bg>
      <p:bgPr>
        <a:solidFill>
          <a:schemeClr val="bg1"/>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tx1">
                    <a:lumMod val="75000"/>
                    <a:lumOff val="25000"/>
                  </a:schemeClr>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92" r:id="rId13"/>
    <p:sldLayoutId id="2147483681" r:id="rId14"/>
    <p:sldLayoutId id="2147483674" r:id="rId15"/>
    <p:sldLayoutId id="2147483675" r:id="rId16"/>
    <p:sldLayoutId id="2147483696" r:id="rId17"/>
    <p:sldLayoutId id="2147483677" r:id="rId18"/>
    <p:sldLayoutId id="2147483678" r:id="rId19"/>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815C6-3AD0-46E6-A74A-1967BD91AF50}"/>
              </a:ext>
            </a:extLst>
          </p:cNvPr>
          <p:cNvSpPr>
            <a:spLocks noGrp="1"/>
          </p:cNvSpPr>
          <p:nvPr>
            <p:ph type="ctrTitle"/>
          </p:nvPr>
        </p:nvSpPr>
        <p:spPr>
          <a:xfrm>
            <a:off x="6095999" y="1194546"/>
            <a:ext cx="5261812" cy="2480444"/>
          </a:xfrm>
        </p:spPr>
        <p:txBody>
          <a:bodyPr/>
          <a:lstStyle/>
          <a:p>
            <a:pPr algn="ctr"/>
            <a:r>
              <a:rPr lang="en-US" sz="3800" dirty="0">
                <a:latin typeface="Google Sans Text"/>
              </a:rPr>
              <a:t>Chuyên </a:t>
            </a:r>
            <a:r>
              <a:rPr lang="en-US" sz="3800" dirty="0" err="1">
                <a:latin typeface="Google Sans Text"/>
              </a:rPr>
              <a:t>đề</a:t>
            </a:r>
            <a:r>
              <a:rPr lang="en-US" sz="3800" dirty="0">
                <a:latin typeface="Google Sans Text"/>
              </a:rPr>
              <a:t> </a:t>
            </a:r>
            <a:br>
              <a:rPr lang="en-US" dirty="0">
                <a:latin typeface="Google Sans Text"/>
              </a:rPr>
            </a:br>
            <a:r>
              <a:rPr lang="en-US" dirty="0">
                <a:latin typeface="Google Sans Text"/>
              </a:rPr>
              <a:t>(</a:t>
            </a:r>
            <a:r>
              <a:rPr lang="en-US" dirty="0" err="1">
                <a:latin typeface="Google Sans Text"/>
              </a:rPr>
              <a:t>định</a:t>
            </a:r>
            <a:r>
              <a:rPr lang="en-US" dirty="0">
                <a:latin typeface="Google Sans Text"/>
              </a:rPr>
              <a:t> </a:t>
            </a:r>
            <a:r>
              <a:rPr lang="en-US" dirty="0" err="1">
                <a:latin typeface="Google Sans Text"/>
              </a:rPr>
              <a:t>hướng</a:t>
            </a:r>
            <a:r>
              <a:rPr lang="en-US" dirty="0">
                <a:latin typeface="Google Sans Text"/>
              </a:rPr>
              <a:t> </a:t>
            </a:r>
            <a:r>
              <a:rPr lang="en-US" dirty="0" err="1">
                <a:latin typeface="Google Sans Text"/>
              </a:rPr>
              <a:t>doanh</a:t>
            </a:r>
            <a:r>
              <a:rPr lang="en-US" dirty="0">
                <a:latin typeface="Google Sans Text"/>
              </a:rPr>
              <a:t> </a:t>
            </a:r>
            <a:r>
              <a:rPr lang="en-US" dirty="0" err="1">
                <a:latin typeface="Google Sans Text"/>
              </a:rPr>
              <a:t>nghiệp</a:t>
            </a:r>
            <a:r>
              <a:rPr lang="en-US" dirty="0">
                <a:latin typeface="Google Sans Text"/>
              </a:rPr>
              <a:t> </a:t>
            </a:r>
            <a:r>
              <a:rPr lang="en-US" dirty="0" err="1">
                <a:latin typeface="Google Sans Text"/>
              </a:rPr>
              <a:t>phần</a:t>
            </a:r>
            <a:r>
              <a:rPr lang="en-US" dirty="0">
                <a:latin typeface="Google Sans Text"/>
              </a:rPr>
              <a:t> </a:t>
            </a:r>
            <a:r>
              <a:rPr lang="en-US" dirty="0" err="1">
                <a:latin typeface="Google Sans Text"/>
              </a:rPr>
              <a:t>mềm</a:t>
            </a:r>
            <a:r>
              <a:rPr lang="en-US" dirty="0">
                <a:latin typeface="Google Sans Text"/>
              </a:rPr>
              <a:t>)</a:t>
            </a:r>
          </a:p>
        </p:txBody>
      </p:sp>
      <p:sp>
        <p:nvSpPr>
          <p:cNvPr id="3" name="Subtitle 2">
            <a:extLst>
              <a:ext uri="{FF2B5EF4-FFF2-40B4-BE49-F238E27FC236}">
                <a16:creationId xmlns:a16="http://schemas.microsoft.com/office/drawing/2014/main" id="{1901B20D-4C28-4DA3-ABBD-718C22A5E58B}"/>
              </a:ext>
            </a:extLst>
          </p:cNvPr>
          <p:cNvSpPr>
            <a:spLocks noGrp="1"/>
          </p:cNvSpPr>
          <p:nvPr>
            <p:ph type="subTitle" idx="1"/>
          </p:nvPr>
        </p:nvSpPr>
        <p:spPr>
          <a:xfrm>
            <a:off x="6416041" y="4071649"/>
            <a:ext cx="4941770" cy="396660"/>
          </a:xfrm>
        </p:spPr>
        <p:txBody>
          <a:bodyPr/>
          <a:lstStyle/>
          <a:p>
            <a:r>
              <a:rPr lang="vi-VN" dirty="0"/>
              <a:t>Giảng viên</a:t>
            </a:r>
            <a:r>
              <a:rPr lang="en-US" dirty="0"/>
              <a:t> </a:t>
            </a:r>
            <a:r>
              <a:rPr lang="en-US" dirty="0" err="1"/>
              <a:t>hướng</a:t>
            </a:r>
            <a:r>
              <a:rPr lang="en-US" dirty="0"/>
              <a:t> </a:t>
            </a:r>
            <a:r>
              <a:rPr lang="en-US" dirty="0" err="1"/>
              <a:t>dẫn</a:t>
            </a:r>
            <a:r>
              <a:rPr lang="vi-VN" dirty="0"/>
              <a:t>: </a:t>
            </a:r>
            <a:r>
              <a:rPr lang="en-US" dirty="0"/>
              <a:t>Ngô Ngọc Anh</a:t>
            </a:r>
          </a:p>
        </p:txBody>
      </p:sp>
      <p:sp>
        <p:nvSpPr>
          <p:cNvPr id="4" name="Subtitle 2">
            <a:extLst>
              <a:ext uri="{FF2B5EF4-FFF2-40B4-BE49-F238E27FC236}">
                <a16:creationId xmlns:a16="http://schemas.microsoft.com/office/drawing/2014/main" id="{F85F2199-FC2B-839F-F3D3-F66187DD0E6D}"/>
              </a:ext>
            </a:extLst>
          </p:cNvPr>
          <p:cNvSpPr txBox="1">
            <a:spLocks/>
          </p:cNvSpPr>
          <p:nvPr/>
        </p:nvSpPr>
        <p:spPr>
          <a:xfrm>
            <a:off x="6416041" y="4468309"/>
            <a:ext cx="4941770" cy="39666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vi-VN" dirty="0"/>
              <a:t>Nhóm 1</a:t>
            </a:r>
            <a:r>
              <a:rPr lang="en-US" dirty="0"/>
              <a:t>2</a:t>
            </a:r>
          </a:p>
        </p:txBody>
      </p:sp>
      <p:sp>
        <p:nvSpPr>
          <p:cNvPr id="5" name="Subtitle 2">
            <a:extLst>
              <a:ext uri="{FF2B5EF4-FFF2-40B4-BE49-F238E27FC236}">
                <a16:creationId xmlns:a16="http://schemas.microsoft.com/office/drawing/2014/main" id="{A374D192-B154-FC78-D6BE-F478826A6CB5}"/>
              </a:ext>
            </a:extLst>
          </p:cNvPr>
          <p:cNvSpPr txBox="1">
            <a:spLocks/>
          </p:cNvSpPr>
          <p:nvPr/>
        </p:nvSpPr>
        <p:spPr>
          <a:xfrm>
            <a:off x="6416041" y="4864968"/>
            <a:ext cx="4941770" cy="1485031"/>
          </a:xfrm>
          <a:prstGeom prst="rect">
            <a:avLst/>
          </a:prstGeom>
        </p:spPr>
        <p:txBody>
          <a:bodyPr vert="horz" lIns="91440" tIns="45720" rIns="91440" bIns="45720" rtlCol="0">
            <a:normAutofit fontScale="85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vi-VN" dirty="0"/>
              <a:t>Sinh viên thực hiện: </a:t>
            </a:r>
            <a:r>
              <a:rPr lang="en-US" dirty="0"/>
              <a:t>    </a:t>
            </a:r>
            <a:r>
              <a:rPr lang="vi-VN" dirty="0"/>
              <a:t> </a:t>
            </a:r>
            <a:r>
              <a:rPr lang="en-US" dirty="0"/>
              <a:t>Hoàng Thị Thu </a:t>
            </a:r>
            <a:r>
              <a:rPr lang="en-US" dirty="0" err="1"/>
              <a:t>Huyền</a:t>
            </a:r>
            <a:r>
              <a:rPr lang="en-US" dirty="0"/>
              <a:t> 2221050605	</a:t>
            </a:r>
          </a:p>
          <a:p>
            <a:r>
              <a:rPr lang="en-US" dirty="0"/>
              <a:t>	                   </a:t>
            </a:r>
            <a:r>
              <a:rPr lang="vi-VN" dirty="0"/>
              <a:t>Lê Hàn Tường Vy 2221050409</a:t>
            </a:r>
          </a:p>
          <a:p>
            <a:r>
              <a:rPr lang="vi-VN" dirty="0"/>
              <a:t>                                  </a:t>
            </a:r>
            <a:r>
              <a:rPr lang="en-US" dirty="0"/>
              <a:t>    </a:t>
            </a:r>
            <a:r>
              <a:rPr lang="en-US" dirty="0" err="1"/>
              <a:t>Tống</a:t>
            </a:r>
            <a:r>
              <a:rPr lang="en-US" dirty="0"/>
              <a:t> Thu</a:t>
            </a:r>
            <a:r>
              <a:rPr lang="vi-VN" dirty="0"/>
              <a:t> Quỳnh 222105</a:t>
            </a:r>
            <a:r>
              <a:rPr lang="en-US" dirty="0"/>
              <a:t>809</a:t>
            </a:r>
            <a:endParaRPr lang="vi-VN" dirty="0"/>
          </a:p>
          <a:p>
            <a:r>
              <a:rPr lang="vi-VN" dirty="0"/>
              <a:t>		Triệu Anh Tuấn 2221050197</a:t>
            </a:r>
          </a:p>
          <a:p>
            <a:r>
              <a:rPr lang="vi-VN" dirty="0"/>
              <a:t>		</a:t>
            </a:r>
            <a:r>
              <a:rPr lang="en-US" dirty="0"/>
              <a:t>Lê Hoàng Dương 222105145</a:t>
            </a:r>
            <a:r>
              <a:rPr lang="vi-VN" dirty="0"/>
              <a:t>	</a:t>
            </a:r>
            <a:endParaRPr lang="en-US" dirty="0"/>
          </a:p>
        </p:txBody>
      </p:sp>
      <p:pic>
        <p:nvPicPr>
          <p:cNvPr id="6" name="Picture 5">
            <a:extLst>
              <a:ext uri="{FF2B5EF4-FFF2-40B4-BE49-F238E27FC236}">
                <a16:creationId xmlns:a16="http://schemas.microsoft.com/office/drawing/2014/main" id="{797867DA-5060-82E4-3CC8-B06BABF92B0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4671" y="333486"/>
            <a:ext cx="1722120" cy="1722120"/>
          </a:xfrm>
          <a:prstGeom prst="rect">
            <a:avLst/>
          </a:prstGeom>
          <a:noFill/>
          <a:ln>
            <a:noFill/>
          </a:ln>
        </p:spPr>
      </p:pic>
      <p:sp>
        <p:nvSpPr>
          <p:cNvPr id="7" name="Subtitle 2">
            <a:extLst>
              <a:ext uri="{FF2B5EF4-FFF2-40B4-BE49-F238E27FC236}">
                <a16:creationId xmlns:a16="http://schemas.microsoft.com/office/drawing/2014/main" id="{891A2465-3F58-054B-2F5D-2C1C7667A2B9}"/>
              </a:ext>
            </a:extLst>
          </p:cNvPr>
          <p:cNvSpPr txBox="1">
            <a:spLocks/>
          </p:cNvSpPr>
          <p:nvPr/>
        </p:nvSpPr>
        <p:spPr>
          <a:xfrm>
            <a:off x="1154230" y="458576"/>
            <a:ext cx="4941770" cy="1485031"/>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600" kern="1200">
                <a:solidFill>
                  <a:schemeClr val="tx1">
                    <a:lumMod val="75000"/>
                    <a:lumOff val="25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r>
              <a:rPr lang="en-US" dirty="0">
                <a:latin typeface="Google Sans Text"/>
              </a:rPr>
              <a:t>TRƯỜNG ĐẠI HỌC MỎ - ĐỊA CHẤT </a:t>
            </a:r>
          </a:p>
          <a:p>
            <a:pPr algn="ctr"/>
            <a:r>
              <a:rPr lang="en-US" sz="1400" dirty="0">
                <a:latin typeface="Google Sans Text"/>
              </a:rPr>
              <a:t>KHOA CÔNG NGHỆ THÔNG TIN</a:t>
            </a:r>
          </a:p>
        </p:txBody>
      </p:sp>
    </p:spTree>
    <p:extLst>
      <p:ext uri="{BB962C8B-B14F-4D97-AF65-F5344CB8AC3E}">
        <p14:creationId xmlns:p14="http://schemas.microsoft.com/office/powerpoint/2010/main" val="16424253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Date Placeholder 79">
            <a:extLst>
              <a:ext uri="{FF2B5EF4-FFF2-40B4-BE49-F238E27FC236}">
                <a16:creationId xmlns:a16="http://schemas.microsoft.com/office/drawing/2014/main" id="{BC1F9D86-85D8-4FD0-B0D3-47D778722782}"/>
              </a:ext>
            </a:extLst>
          </p:cNvPr>
          <p:cNvSpPr>
            <a:spLocks noGrp="1"/>
          </p:cNvSpPr>
          <p:nvPr>
            <p:ph type="dt" sz="half" idx="20"/>
          </p:nvPr>
        </p:nvSpPr>
        <p:spPr>
          <a:xfrm>
            <a:off x="838200" y="6356350"/>
            <a:ext cx="2743200" cy="365125"/>
          </a:xfrm>
        </p:spPr>
        <p:txBody>
          <a:bodyPr/>
          <a:lstStyle/>
          <a:p>
            <a:r>
              <a:rPr lang="en-US" dirty="0"/>
              <a:t>2025</a:t>
            </a:r>
          </a:p>
        </p:txBody>
      </p:sp>
      <p:sp>
        <p:nvSpPr>
          <p:cNvPr id="81" name="Footer Placeholder 80">
            <a:extLst>
              <a:ext uri="{FF2B5EF4-FFF2-40B4-BE49-F238E27FC236}">
                <a16:creationId xmlns:a16="http://schemas.microsoft.com/office/drawing/2014/main" id="{E94F1D24-E4A1-4B59-B57E-A28453963B88}"/>
              </a:ext>
            </a:extLst>
          </p:cNvPr>
          <p:cNvSpPr>
            <a:spLocks noGrp="1"/>
          </p:cNvSpPr>
          <p:nvPr>
            <p:ph type="ftr" sz="quarter" idx="21"/>
          </p:nvPr>
        </p:nvSpPr>
        <p:spPr>
          <a:xfrm>
            <a:off x="4038600" y="6356350"/>
            <a:ext cx="4114800" cy="365125"/>
          </a:xfrm>
        </p:spPr>
        <p:txBody>
          <a:bodyPr/>
          <a:lstStyle/>
          <a:p>
            <a:r>
              <a:rPr lang="en-US" dirty="0"/>
              <a:t>HUMG</a:t>
            </a:r>
          </a:p>
        </p:txBody>
      </p:sp>
      <p:sp>
        <p:nvSpPr>
          <p:cNvPr id="82" name="Slide Number Placeholder 81">
            <a:extLst>
              <a:ext uri="{FF2B5EF4-FFF2-40B4-BE49-F238E27FC236}">
                <a16:creationId xmlns:a16="http://schemas.microsoft.com/office/drawing/2014/main" id="{CE36A058-BEC2-4BC5-A467-F2EB2A365051}"/>
              </a:ext>
            </a:extLst>
          </p:cNvPr>
          <p:cNvSpPr>
            <a:spLocks noGrp="1"/>
          </p:cNvSpPr>
          <p:nvPr>
            <p:ph type="sldNum" sz="quarter" idx="22"/>
          </p:nvPr>
        </p:nvSpPr>
        <p:spPr>
          <a:xfrm>
            <a:off x="8610600" y="6356350"/>
            <a:ext cx="2743200" cy="365125"/>
          </a:xfrm>
        </p:spPr>
        <p:txBody>
          <a:bodyPr/>
          <a:lstStyle/>
          <a:p>
            <a:fld id="{B5CEABB6-07DC-46E8-9B57-56EC44A396E5}" type="slidenum">
              <a:rPr lang="en-US" smtClean="0"/>
              <a:pPr/>
              <a:t>10</a:t>
            </a:fld>
            <a:endParaRPr lang="en-US" dirty="0"/>
          </a:p>
        </p:txBody>
      </p:sp>
      <p:sp>
        <p:nvSpPr>
          <p:cNvPr id="8" name="Title 7">
            <a:extLst>
              <a:ext uri="{FF2B5EF4-FFF2-40B4-BE49-F238E27FC236}">
                <a16:creationId xmlns:a16="http://schemas.microsoft.com/office/drawing/2014/main" id="{7E64A94C-C02C-92AD-41AE-F2314E8BA0DD}"/>
              </a:ext>
            </a:extLst>
          </p:cNvPr>
          <p:cNvSpPr>
            <a:spLocks noGrp="1"/>
          </p:cNvSpPr>
          <p:nvPr>
            <p:ph type="title"/>
          </p:nvPr>
        </p:nvSpPr>
        <p:spPr>
          <a:xfrm>
            <a:off x="2466181" y="237559"/>
            <a:ext cx="7087394" cy="857816"/>
          </a:xfrm>
        </p:spPr>
        <p:txBody>
          <a:bodyPr/>
          <a:lstStyle/>
          <a:p>
            <a:r>
              <a:rPr lang="en-US" dirty="0" err="1"/>
              <a:t>Sơ</a:t>
            </a:r>
            <a:r>
              <a:rPr lang="en-US" dirty="0"/>
              <a:t> </a:t>
            </a:r>
            <a:r>
              <a:rPr lang="en-US" dirty="0" err="1"/>
              <a:t>đồ</a:t>
            </a:r>
            <a:r>
              <a:rPr lang="en-US" dirty="0"/>
              <a:t> </a:t>
            </a:r>
            <a:r>
              <a:rPr lang="en-US" dirty="0" err="1"/>
              <a:t>kiến</a:t>
            </a:r>
            <a:r>
              <a:rPr lang="en-US" dirty="0"/>
              <a:t> </a:t>
            </a:r>
            <a:r>
              <a:rPr lang="en-US" dirty="0" err="1"/>
              <a:t>trúc</a:t>
            </a:r>
            <a:r>
              <a:rPr lang="en-US" dirty="0"/>
              <a:t> </a:t>
            </a:r>
            <a:r>
              <a:rPr lang="en-US" dirty="0" err="1"/>
              <a:t>tổng</a:t>
            </a:r>
            <a:r>
              <a:rPr lang="en-US" dirty="0"/>
              <a:t> </a:t>
            </a:r>
            <a:r>
              <a:rPr lang="en-US" dirty="0" err="1"/>
              <a:t>thể</a:t>
            </a:r>
            <a:endParaRPr lang="en-US" dirty="0"/>
          </a:p>
        </p:txBody>
      </p:sp>
      <p:sp>
        <p:nvSpPr>
          <p:cNvPr id="10" name="Text Placeholder 9">
            <a:extLst>
              <a:ext uri="{FF2B5EF4-FFF2-40B4-BE49-F238E27FC236}">
                <a16:creationId xmlns:a16="http://schemas.microsoft.com/office/drawing/2014/main" id="{6CA4971F-AC96-F221-4AF3-4B5DFDB30112}"/>
              </a:ext>
            </a:extLst>
          </p:cNvPr>
          <p:cNvSpPr>
            <a:spLocks noGrp="1"/>
          </p:cNvSpPr>
          <p:nvPr>
            <p:ph type="body" sz="quarter" idx="13"/>
          </p:nvPr>
        </p:nvSpPr>
        <p:spPr/>
        <p:txBody>
          <a:bodyPr>
            <a:normAutofit lnSpcReduction="10000"/>
          </a:bodyPr>
          <a:lstStyle/>
          <a:p>
            <a:endParaRPr lang="en-US" dirty="0"/>
          </a:p>
        </p:txBody>
      </p:sp>
      <p:sp>
        <p:nvSpPr>
          <p:cNvPr id="13" name="Text Placeholder 12">
            <a:extLst>
              <a:ext uri="{FF2B5EF4-FFF2-40B4-BE49-F238E27FC236}">
                <a16:creationId xmlns:a16="http://schemas.microsoft.com/office/drawing/2014/main" id="{6CD2259A-8224-B029-8A90-720D28EE6385}"/>
              </a:ext>
            </a:extLst>
          </p:cNvPr>
          <p:cNvSpPr>
            <a:spLocks noGrp="1"/>
          </p:cNvSpPr>
          <p:nvPr>
            <p:ph type="body" sz="quarter" idx="15"/>
          </p:nvPr>
        </p:nvSpPr>
        <p:spPr/>
        <p:txBody>
          <a:bodyPr/>
          <a:lstStyle/>
          <a:p>
            <a:endParaRPr lang="en-US" dirty="0"/>
          </a:p>
        </p:txBody>
      </p:sp>
      <p:sp>
        <p:nvSpPr>
          <p:cNvPr id="15" name="Text Placeholder 14">
            <a:extLst>
              <a:ext uri="{FF2B5EF4-FFF2-40B4-BE49-F238E27FC236}">
                <a16:creationId xmlns:a16="http://schemas.microsoft.com/office/drawing/2014/main" id="{D28232A0-127B-6710-948A-A21985A7D826}"/>
              </a:ext>
            </a:extLst>
          </p:cNvPr>
          <p:cNvSpPr>
            <a:spLocks noGrp="1"/>
          </p:cNvSpPr>
          <p:nvPr>
            <p:ph type="body" sz="quarter" idx="17"/>
          </p:nvPr>
        </p:nvSpPr>
        <p:spPr/>
        <p:txBody>
          <a:bodyPr/>
          <a:lstStyle/>
          <a:p>
            <a:endParaRPr lang="en-US"/>
          </a:p>
        </p:txBody>
      </p:sp>
      <p:sp>
        <p:nvSpPr>
          <p:cNvPr id="18" name="Text Placeholder 17">
            <a:extLst>
              <a:ext uri="{FF2B5EF4-FFF2-40B4-BE49-F238E27FC236}">
                <a16:creationId xmlns:a16="http://schemas.microsoft.com/office/drawing/2014/main" id="{7443929A-79AB-B4BE-AED6-C7E1544CC74C}"/>
              </a:ext>
            </a:extLst>
          </p:cNvPr>
          <p:cNvSpPr>
            <a:spLocks noGrp="1"/>
          </p:cNvSpPr>
          <p:nvPr>
            <p:ph type="body" sz="quarter" idx="16"/>
          </p:nvPr>
        </p:nvSpPr>
        <p:spPr/>
        <p:txBody>
          <a:bodyPr>
            <a:normAutofit lnSpcReduction="10000"/>
          </a:bodyPr>
          <a:lstStyle/>
          <a:p>
            <a:endParaRPr lang="en-US"/>
          </a:p>
        </p:txBody>
      </p:sp>
      <p:pic>
        <p:nvPicPr>
          <p:cNvPr id="3" name="Picture 2">
            <a:extLst>
              <a:ext uri="{FF2B5EF4-FFF2-40B4-BE49-F238E27FC236}">
                <a16:creationId xmlns:a16="http://schemas.microsoft.com/office/drawing/2014/main" id="{A3ED667E-C512-8C3A-F853-87618D671F9C}"/>
              </a:ext>
            </a:extLst>
          </p:cNvPr>
          <p:cNvPicPr>
            <a:picLocks noChangeAspect="1"/>
          </p:cNvPicPr>
          <p:nvPr/>
        </p:nvPicPr>
        <p:blipFill>
          <a:blip r:embed="rId2"/>
          <a:stretch>
            <a:fillRect/>
          </a:stretch>
        </p:blipFill>
        <p:spPr>
          <a:xfrm>
            <a:off x="2352675" y="1480032"/>
            <a:ext cx="7484749" cy="4876318"/>
          </a:xfrm>
          <a:prstGeom prst="rect">
            <a:avLst/>
          </a:prstGeom>
        </p:spPr>
      </p:pic>
    </p:spTree>
    <p:extLst>
      <p:ext uri="{BB962C8B-B14F-4D97-AF65-F5344CB8AC3E}">
        <p14:creationId xmlns:p14="http://schemas.microsoft.com/office/powerpoint/2010/main" val="1593920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222D54-F1A9-A4AA-EA54-E2F195D09C10}"/>
            </a:ext>
          </a:extLst>
        </p:cNvPr>
        <p:cNvGrpSpPr/>
        <p:nvPr/>
      </p:nvGrpSpPr>
      <p:grpSpPr>
        <a:xfrm>
          <a:off x="0" y="0"/>
          <a:ext cx="0" cy="0"/>
          <a:chOff x="0" y="0"/>
          <a:chExt cx="0" cy="0"/>
        </a:xfrm>
      </p:grpSpPr>
      <p:sp>
        <p:nvSpPr>
          <p:cNvPr id="20" name="Date Placeholder 19">
            <a:extLst>
              <a:ext uri="{FF2B5EF4-FFF2-40B4-BE49-F238E27FC236}">
                <a16:creationId xmlns:a16="http://schemas.microsoft.com/office/drawing/2014/main" id="{E97BBBFB-11E8-E534-F4C2-E47E26CE673A}"/>
              </a:ext>
            </a:extLst>
          </p:cNvPr>
          <p:cNvSpPr>
            <a:spLocks noGrp="1"/>
          </p:cNvSpPr>
          <p:nvPr>
            <p:ph type="dt" sz="half" idx="20"/>
          </p:nvPr>
        </p:nvSpPr>
        <p:spPr>
          <a:xfrm>
            <a:off x="6102685" y="6350621"/>
            <a:ext cx="947516" cy="365125"/>
          </a:xfrm>
        </p:spPr>
        <p:txBody>
          <a:bodyPr/>
          <a:lstStyle/>
          <a:p>
            <a:r>
              <a:rPr lang="en-US" dirty="0"/>
              <a:t>2025</a:t>
            </a:r>
          </a:p>
        </p:txBody>
      </p:sp>
      <p:sp>
        <p:nvSpPr>
          <p:cNvPr id="21" name="Footer Placeholder 20">
            <a:extLst>
              <a:ext uri="{FF2B5EF4-FFF2-40B4-BE49-F238E27FC236}">
                <a16:creationId xmlns:a16="http://schemas.microsoft.com/office/drawing/2014/main" id="{AA5C99E2-B7D8-265F-F504-65A6577AF4F2}"/>
              </a:ext>
            </a:extLst>
          </p:cNvPr>
          <p:cNvSpPr>
            <a:spLocks noGrp="1"/>
          </p:cNvSpPr>
          <p:nvPr>
            <p:ph type="ftr" sz="quarter" idx="21"/>
          </p:nvPr>
        </p:nvSpPr>
        <p:spPr>
          <a:xfrm>
            <a:off x="7161955" y="6356350"/>
            <a:ext cx="3243942" cy="365125"/>
          </a:xfrm>
        </p:spPr>
        <p:txBody>
          <a:bodyPr/>
          <a:lstStyle/>
          <a:p>
            <a:r>
              <a:rPr lang="en-US" dirty="0"/>
              <a:t>HUMG</a:t>
            </a:r>
          </a:p>
        </p:txBody>
      </p:sp>
      <p:sp>
        <p:nvSpPr>
          <p:cNvPr id="22" name="Slide Number Placeholder 21">
            <a:extLst>
              <a:ext uri="{FF2B5EF4-FFF2-40B4-BE49-F238E27FC236}">
                <a16:creationId xmlns:a16="http://schemas.microsoft.com/office/drawing/2014/main" id="{EEF8D24D-5C19-71FF-0891-DB71A84D75AD}"/>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11</a:t>
            </a:fld>
            <a:endParaRPr lang="en-US" dirty="0"/>
          </a:p>
        </p:txBody>
      </p:sp>
      <p:sp>
        <p:nvSpPr>
          <p:cNvPr id="33" name="Text Placeholder 32">
            <a:extLst>
              <a:ext uri="{FF2B5EF4-FFF2-40B4-BE49-F238E27FC236}">
                <a16:creationId xmlns:a16="http://schemas.microsoft.com/office/drawing/2014/main" id="{17412CA6-0AFE-A30D-8E85-C60FFD2A245E}"/>
              </a:ext>
            </a:extLst>
          </p:cNvPr>
          <p:cNvSpPr>
            <a:spLocks noGrp="1"/>
          </p:cNvSpPr>
          <p:nvPr>
            <p:ph type="body" sz="quarter" idx="23"/>
          </p:nvPr>
        </p:nvSpPr>
        <p:spPr>
          <a:xfrm>
            <a:off x="167473" y="324816"/>
            <a:ext cx="5433204" cy="365125"/>
          </a:xfrm>
        </p:spPr>
        <p:txBody>
          <a:bodyPr>
            <a:normAutofit lnSpcReduction="10000"/>
          </a:bodyPr>
          <a:lstStyle/>
          <a:p>
            <a:r>
              <a:rPr lang="en-US" b="1" dirty="0"/>
              <a:t>CƠ SỞ DỮ LIỆU CỦA HỆ THỐNG</a:t>
            </a:r>
          </a:p>
        </p:txBody>
      </p:sp>
      <p:sp>
        <p:nvSpPr>
          <p:cNvPr id="43" name="Text Placeholder 42">
            <a:extLst>
              <a:ext uri="{FF2B5EF4-FFF2-40B4-BE49-F238E27FC236}">
                <a16:creationId xmlns:a16="http://schemas.microsoft.com/office/drawing/2014/main" id="{824B24D0-25F3-390E-9077-53B78E891C9F}"/>
              </a:ext>
            </a:extLst>
          </p:cNvPr>
          <p:cNvSpPr>
            <a:spLocks noGrp="1"/>
          </p:cNvSpPr>
          <p:nvPr>
            <p:ph type="body" sz="quarter" idx="25"/>
          </p:nvPr>
        </p:nvSpPr>
        <p:spPr/>
        <p:txBody>
          <a:bodyPr>
            <a:normAutofit lnSpcReduction="10000"/>
          </a:bodyPr>
          <a:lstStyle/>
          <a:p>
            <a:endParaRPr lang="en-US"/>
          </a:p>
        </p:txBody>
      </p:sp>
      <p:pic>
        <p:nvPicPr>
          <p:cNvPr id="3" name="Picture 2">
            <a:extLst>
              <a:ext uri="{FF2B5EF4-FFF2-40B4-BE49-F238E27FC236}">
                <a16:creationId xmlns:a16="http://schemas.microsoft.com/office/drawing/2014/main" id="{03C898D3-6296-75F7-B8E8-A0791B0C1339}"/>
              </a:ext>
            </a:extLst>
          </p:cNvPr>
          <p:cNvPicPr>
            <a:picLocks noChangeAspect="1"/>
          </p:cNvPicPr>
          <p:nvPr/>
        </p:nvPicPr>
        <p:blipFill>
          <a:blip r:embed="rId2"/>
          <a:stretch>
            <a:fillRect/>
          </a:stretch>
        </p:blipFill>
        <p:spPr>
          <a:xfrm>
            <a:off x="487697" y="1057804"/>
            <a:ext cx="11229975" cy="5292817"/>
          </a:xfrm>
          <a:prstGeom prst="rect">
            <a:avLst/>
          </a:prstGeom>
        </p:spPr>
      </p:pic>
    </p:spTree>
    <p:extLst>
      <p:ext uri="{BB962C8B-B14F-4D97-AF65-F5344CB8AC3E}">
        <p14:creationId xmlns:p14="http://schemas.microsoft.com/office/powerpoint/2010/main" val="23331828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6D978-73EB-038A-F90A-4B834CBF38FB}"/>
            </a:ext>
          </a:extLst>
        </p:cNvPr>
        <p:cNvGrpSpPr/>
        <p:nvPr/>
      </p:nvGrpSpPr>
      <p:grpSpPr>
        <a:xfrm>
          <a:off x="0" y="0"/>
          <a:ext cx="0" cy="0"/>
          <a:chOff x="0" y="0"/>
          <a:chExt cx="0" cy="0"/>
        </a:xfrm>
      </p:grpSpPr>
      <p:sp>
        <p:nvSpPr>
          <p:cNvPr id="20" name="Date Placeholder 19">
            <a:extLst>
              <a:ext uri="{FF2B5EF4-FFF2-40B4-BE49-F238E27FC236}">
                <a16:creationId xmlns:a16="http://schemas.microsoft.com/office/drawing/2014/main" id="{8E6DEFCA-6014-1CA9-7CAC-6C94A834C3C2}"/>
              </a:ext>
            </a:extLst>
          </p:cNvPr>
          <p:cNvSpPr>
            <a:spLocks noGrp="1"/>
          </p:cNvSpPr>
          <p:nvPr>
            <p:ph type="dt" sz="half" idx="20"/>
          </p:nvPr>
        </p:nvSpPr>
        <p:spPr>
          <a:xfrm>
            <a:off x="6102685" y="6350621"/>
            <a:ext cx="947516" cy="365125"/>
          </a:xfrm>
        </p:spPr>
        <p:txBody>
          <a:bodyPr/>
          <a:lstStyle/>
          <a:p>
            <a:r>
              <a:rPr lang="en-US" dirty="0"/>
              <a:t>2025</a:t>
            </a:r>
          </a:p>
        </p:txBody>
      </p:sp>
      <p:sp>
        <p:nvSpPr>
          <p:cNvPr id="21" name="Footer Placeholder 20">
            <a:extLst>
              <a:ext uri="{FF2B5EF4-FFF2-40B4-BE49-F238E27FC236}">
                <a16:creationId xmlns:a16="http://schemas.microsoft.com/office/drawing/2014/main" id="{5262EF55-3A86-89CF-594E-670D404AD99F}"/>
              </a:ext>
            </a:extLst>
          </p:cNvPr>
          <p:cNvSpPr>
            <a:spLocks noGrp="1"/>
          </p:cNvSpPr>
          <p:nvPr>
            <p:ph type="ftr" sz="quarter" idx="21"/>
          </p:nvPr>
        </p:nvSpPr>
        <p:spPr>
          <a:xfrm>
            <a:off x="7161955" y="6356350"/>
            <a:ext cx="3243942" cy="365125"/>
          </a:xfrm>
        </p:spPr>
        <p:txBody>
          <a:bodyPr/>
          <a:lstStyle/>
          <a:p>
            <a:r>
              <a:rPr lang="en-US" dirty="0"/>
              <a:t>HUMG</a:t>
            </a:r>
          </a:p>
        </p:txBody>
      </p:sp>
      <p:sp>
        <p:nvSpPr>
          <p:cNvPr id="22" name="Slide Number Placeholder 21">
            <a:extLst>
              <a:ext uri="{FF2B5EF4-FFF2-40B4-BE49-F238E27FC236}">
                <a16:creationId xmlns:a16="http://schemas.microsoft.com/office/drawing/2014/main" id="{BFE5E784-7F98-C12E-B8CC-9AAF64D8D0B4}"/>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12</a:t>
            </a:fld>
            <a:endParaRPr lang="en-US" dirty="0"/>
          </a:p>
        </p:txBody>
      </p:sp>
      <p:sp>
        <p:nvSpPr>
          <p:cNvPr id="33" name="Text Placeholder 32">
            <a:extLst>
              <a:ext uri="{FF2B5EF4-FFF2-40B4-BE49-F238E27FC236}">
                <a16:creationId xmlns:a16="http://schemas.microsoft.com/office/drawing/2014/main" id="{518D4960-536B-6FB8-4AD7-89EFE363B282}"/>
              </a:ext>
            </a:extLst>
          </p:cNvPr>
          <p:cNvSpPr>
            <a:spLocks noGrp="1"/>
          </p:cNvSpPr>
          <p:nvPr>
            <p:ph type="body" sz="quarter" idx="23"/>
          </p:nvPr>
        </p:nvSpPr>
        <p:spPr>
          <a:xfrm>
            <a:off x="283454" y="183067"/>
            <a:ext cx="5433204" cy="365125"/>
          </a:xfrm>
        </p:spPr>
        <p:txBody>
          <a:bodyPr>
            <a:normAutofit lnSpcReduction="10000"/>
          </a:bodyPr>
          <a:lstStyle/>
          <a:p>
            <a:r>
              <a:rPr lang="en-US" b="1" dirty="0"/>
              <a:t>Giao </a:t>
            </a:r>
            <a:r>
              <a:rPr lang="en-US" b="1" dirty="0" err="1"/>
              <a:t>diện</a:t>
            </a:r>
            <a:r>
              <a:rPr lang="en-US" b="1" dirty="0"/>
              <a:t> </a:t>
            </a:r>
            <a:r>
              <a:rPr lang="en-US" b="1" dirty="0" err="1"/>
              <a:t>trang</a:t>
            </a:r>
            <a:r>
              <a:rPr lang="en-US" b="1" dirty="0"/>
              <a:t> </a:t>
            </a:r>
            <a:r>
              <a:rPr lang="en-US" b="1" dirty="0" err="1"/>
              <a:t>chủ</a:t>
            </a:r>
            <a:r>
              <a:rPr lang="en-US" b="1" dirty="0"/>
              <a:t> </a:t>
            </a:r>
            <a:r>
              <a:rPr lang="en-US" b="1" dirty="0" err="1"/>
              <a:t>của</a:t>
            </a:r>
            <a:r>
              <a:rPr lang="en-US" b="1" dirty="0"/>
              <a:t> admin</a:t>
            </a:r>
          </a:p>
        </p:txBody>
      </p:sp>
      <p:sp>
        <p:nvSpPr>
          <p:cNvPr id="43" name="Text Placeholder 42">
            <a:extLst>
              <a:ext uri="{FF2B5EF4-FFF2-40B4-BE49-F238E27FC236}">
                <a16:creationId xmlns:a16="http://schemas.microsoft.com/office/drawing/2014/main" id="{5196E82D-8EF9-C5A3-EEC6-599E45596BA2}"/>
              </a:ext>
            </a:extLst>
          </p:cNvPr>
          <p:cNvSpPr>
            <a:spLocks noGrp="1"/>
          </p:cNvSpPr>
          <p:nvPr>
            <p:ph type="body" sz="quarter" idx="25"/>
          </p:nvPr>
        </p:nvSpPr>
        <p:spPr/>
        <p:txBody>
          <a:bodyPr>
            <a:normAutofit lnSpcReduction="10000"/>
          </a:bodyPr>
          <a:lstStyle/>
          <a:p>
            <a:endParaRPr lang="en-US"/>
          </a:p>
        </p:txBody>
      </p:sp>
      <p:pic>
        <p:nvPicPr>
          <p:cNvPr id="6" name="Picture 5">
            <a:extLst>
              <a:ext uri="{FF2B5EF4-FFF2-40B4-BE49-F238E27FC236}">
                <a16:creationId xmlns:a16="http://schemas.microsoft.com/office/drawing/2014/main" id="{E1CE1EB9-7504-09CE-1A09-340DD86CE1DB}"/>
              </a:ext>
            </a:extLst>
          </p:cNvPr>
          <p:cNvPicPr>
            <a:picLocks noChangeAspect="1"/>
          </p:cNvPicPr>
          <p:nvPr/>
        </p:nvPicPr>
        <p:blipFill>
          <a:blip r:embed="rId2"/>
          <a:stretch>
            <a:fillRect/>
          </a:stretch>
        </p:blipFill>
        <p:spPr>
          <a:xfrm>
            <a:off x="425785" y="611598"/>
            <a:ext cx="11353799" cy="5739023"/>
          </a:xfrm>
          <a:prstGeom prst="rect">
            <a:avLst/>
          </a:prstGeom>
        </p:spPr>
      </p:pic>
    </p:spTree>
    <p:extLst>
      <p:ext uri="{BB962C8B-B14F-4D97-AF65-F5344CB8AC3E}">
        <p14:creationId xmlns:p14="http://schemas.microsoft.com/office/powerpoint/2010/main" val="7352386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A3727F-B24E-65B2-C0C5-4975391298EE}"/>
            </a:ext>
          </a:extLst>
        </p:cNvPr>
        <p:cNvGrpSpPr/>
        <p:nvPr/>
      </p:nvGrpSpPr>
      <p:grpSpPr>
        <a:xfrm>
          <a:off x="0" y="0"/>
          <a:ext cx="0" cy="0"/>
          <a:chOff x="0" y="0"/>
          <a:chExt cx="0" cy="0"/>
        </a:xfrm>
      </p:grpSpPr>
      <p:sp>
        <p:nvSpPr>
          <p:cNvPr id="20" name="Date Placeholder 19">
            <a:extLst>
              <a:ext uri="{FF2B5EF4-FFF2-40B4-BE49-F238E27FC236}">
                <a16:creationId xmlns:a16="http://schemas.microsoft.com/office/drawing/2014/main" id="{68C8D6CE-F36F-6548-6824-B08C49D46D30}"/>
              </a:ext>
            </a:extLst>
          </p:cNvPr>
          <p:cNvSpPr>
            <a:spLocks noGrp="1"/>
          </p:cNvSpPr>
          <p:nvPr>
            <p:ph type="dt" sz="half" idx="20"/>
          </p:nvPr>
        </p:nvSpPr>
        <p:spPr>
          <a:xfrm>
            <a:off x="6102685" y="6350621"/>
            <a:ext cx="947516" cy="365125"/>
          </a:xfrm>
        </p:spPr>
        <p:txBody>
          <a:bodyPr/>
          <a:lstStyle/>
          <a:p>
            <a:r>
              <a:rPr lang="en-US" dirty="0"/>
              <a:t>2025</a:t>
            </a:r>
          </a:p>
        </p:txBody>
      </p:sp>
      <p:sp>
        <p:nvSpPr>
          <p:cNvPr id="21" name="Footer Placeholder 20">
            <a:extLst>
              <a:ext uri="{FF2B5EF4-FFF2-40B4-BE49-F238E27FC236}">
                <a16:creationId xmlns:a16="http://schemas.microsoft.com/office/drawing/2014/main" id="{749DA4E4-AD69-6DC2-C73F-708215A6B902}"/>
              </a:ext>
            </a:extLst>
          </p:cNvPr>
          <p:cNvSpPr>
            <a:spLocks noGrp="1"/>
          </p:cNvSpPr>
          <p:nvPr>
            <p:ph type="ftr" sz="quarter" idx="21"/>
          </p:nvPr>
        </p:nvSpPr>
        <p:spPr>
          <a:xfrm>
            <a:off x="7161955" y="6356350"/>
            <a:ext cx="3243942" cy="365125"/>
          </a:xfrm>
        </p:spPr>
        <p:txBody>
          <a:bodyPr/>
          <a:lstStyle/>
          <a:p>
            <a:r>
              <a:rPr lang="en-US" dirty="0"/>
              <a:t>HUMG</a:t>
            </a:r>
          </a:p>
        </p:txBody>
      </p:sp>
      <p:sp>
        <p:nvSpPr>
          <p:cNvPr id="22" name="Slide Number Placeholder 21">
            <a:extLst>
              <a:ext uri="{FF2B5EF4-FFF2-40B4-BE49-F238E27FC236}">
                <a16:creationId xmlns:a16="http://schemas.microsoft.com/office/drawing/2014/main" id="{59C04D4B-17F0-6E76-C196-CC422B5E1129}"/>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13</a:t>
            </a:fld>
            <a:endParaRPr lang="en-US" dirty="0"/>
          </a:p>
        </p:txBody>
      </p:sp>
      <p:sp>
        <p:nvSpPr>
          <p:cNvPr id="33" name="Text Placeholder 32">
            <a:extLst>
              <a:ext uri="{FF2B5EF4-FFF2-40B4-BE49-F238E27FC236}">
                <a16:creationId xmlns:a16="http://schemas.microsoft.com/office/drawing/2014/main" id="{C56B5FD3-1D25-283A-4A8C-87DAAF1280DB}"/>
              </a:ext>
            </a:extLst>
          </p:cNvPr>
          <p:cNvSpPr>
            <a:spLocks noGrp="1"/>
          </p:cNvSpPr>
          <p:nvPr>
            <p:ph type="body" sz="quarter" idx="23"/>
          </p:nvPr>
        </p:nvSpPr>
        <p:spPr>
          <a:xfrm>
            <a:off x="157948" y="192031"/>
            <a:ext cx="5433204" cy="365125"/>
          </a:xfrm>
        </p:spPr>
        <p:txBody>
          <a:bodyPr>
            <a:normAutofit lnSpcReduction="10000"/>
          </a:bodyPr>
          <a:lstStyle/>
          <a:p>
            <a:r>
              <a:rPr lang="en-US" b="1" dirty="0"/>
              <a:t>Giao </a:t>
            </a:r>
            <a:r>
              <a:rPr lang="en-US" b="1" dirty="0" err="1"/>
              <a:t>diện</a:t>
            </a:r>
            <a:r>
              <a:rPr lang="en-US" b="1" dirty="0"/>
              <a:t> Quản </a:t>
            </a:r>
            <a:r>
              <a:rPr lang="en-US" b="1" dirty="0" err="1"/>
              <a:t>lý</a:t>
            </a:r>
            <a:r>
              <a:rPr lang="en-US" b="1" dirty="0"/>
              <a:t> </a:t>
            </a:r>
            <a:r>
              <a:rPr lang="en-US" b="1" dirty="0" err="1"/>
              <a:t>trẻ</a:t>
            </a:r>
            <a:r>
              <a:rPr lang="en-US" b="1" dirty="0"/>
              <a:t> </a:t>
            </a:r>
            <a:r>
              <a:rPr lang="en-US" b="1" dirty="0" err="1"/>
              <a:t>em</a:t>
            </a:r>
            <a:r>
              <a:rPr lang="en-US" b="1" dirty="0"/>
              <a:t> </a:t>
            </a:r>
            <a:r>
              <a:rPr lang="en-US" b="1" dirty="0" err="1"/>
              <a:t>của</a:t>
            </a:r>
            <a:r>
              <a:rPr lang="en-US" b="1" dirty="0"/>
              <a:t> admin </a:t>
            </a:r>
          </a:p>
        </p:txBody>
      </p:sp>
      <p:sp>
        <p:nvSpPr>
          <p:cNvPr id="43" name="Text Placeholder 42">
            <a:extLst>
              <a:ext uri="{FF2B5EF4-FFF2-40B4-BE49-F238E27FC236}">
                <a16:creationId xmlns:a16="http://schemas.microsoft.com/office/drawing/2014/main" id="{44FA9FA1-ACA6-F3AC-7D0D-3EFFB6AC4B91}"/>
              </a:ext>
            </a:extLst>
          </p:cNvPr>
          <p:cNvSpPr>
            <a:spLocks noGrp="1"/>
          </p:cNvSpPr>
          <p:nvPr>
            <p:ph type="body" sz="quarter" idx="25"/>
          </p:nvPr>
        </p:nvSpPr>
        <p:spPr/>
        <p:txBody>
          <a:bodyPr>
            <a:normAutofit lnSpcReduction="10000"/>
          </a:bodyPr>
          <a:lstStyle/>
          <a:p>
            <a:endParaRPr lang="en-US"/>
          </a:p>
        </p:txBody>
      </p:sp>
      <p:pic>
        <p:nvPicPr>
          <p:cNvPr id="4" name="Picture 3">
            <a:extLst>
              <a:ext uri="{FF2B5EF4-FFF2-40B4-BE49-F238E27FC236}">
                <a16:creationId xmlns:a16="http://schemas.microsoft.com/office/drawing/2014/main" id="{5E2A5B62-9466-CBA0-3D44-8608341EB828}"/>
              </a:ext>
            </a:extLst>
          </p:cNvPr>
          <p:cNvPicPr>
            <a:picLocks noChangeAspect="1"/>
          </p:cNvPicPr>
          <p:nvPr/>
        </p:nvPicPr>
        <p:blipFill>
          <a:blip r:embed="rId2"/>
          <a:stretch>
            <a:fillRect/>
          </a:stretch>
        </p:blipFill>
        <p:spPr>
          <a:xfrm>
            <a:off x="409575" y="584306"/>
            <a:ext cx="11526624" cy="5766316"/>
          </a:xfrm>
          <a:prstGeom prst="rect">
            <a:avLst/>
          </a:prstGeom>
        </p:spPr>
      </p:pic>
    </p:spTree>
    <p:extLst>
      <p:ext uri="{BB962C8B-B14F-4D97-AF65-F5344CB8AC3E}">
        <p14:creationId xmlns:p14="http://schemas.microsoft.com/office/powerpoint/2010/main" val="962446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9A6A7-82C9-2D74-EE18-C20C4503CB68}"/>
            </a:ext>
          </a:extLst>
        </p:cNvPr>
        <p:cNvGrpSpPr/>
        <p:nvPr/>
      </p:nvGrpSpPr>
      <p:grpSpPr>
        <a:xfrm>
          <a:off x="0" y="0"/>
          <a:ext cx="0" cy="0"/>
          <a:chOff x="0" y="0"/>
          <a:chExt cx="0" cy="0"/>
        </a:xfrm>
      </p:grpSpPr>
      <p:sp>
        <p:nvSpPr>
          <p:cNvPr id="20" name="Date Placeholder 19">
            <a:extLst>
              <a:ext uri="{FF2B5EF4-FFF2-40B4-BE49-F238E27FC236}">
                <a16:creationId xmlns:a16="http://schemas.microsoft.com/office/drawing/2014/main" id="{DB5EC4A4-93D8-1AB4-251E-866C1EECF9A6}"/>
              </a:ext>
            </a:extLst>
          </p:cNvPr>
          <p:cNvSpPr>
            <a:spLocks noGrp="1"/>
          </p:cNvSpPr>
          <p:nvPr>
            <p:ph type="dt" sz="half" idx="20"/>
          </p:nvPr>
        </p:nvSpPr>
        <p:spPr>
          <a:xfrm>
            <a:off x="6102685" y="6350621"/>
            <a:ext cx="947516" cy="365125"/>
          </a:xfrm>
        </p:spPr>
        <p:txBody>
          <a:bodyPr/>
          <a:lstStyle/>
          <a:p>
            <a:r>
              <a:rPr lang="en-US" dirty="0"/>
              <a:t>2025</a:t>
            </a:r>
          </a:p>
        </p:txBody>
      </p:sp>
      <p:sp>
        <p:nvSpPr>
          <p:cNvPr id="21" name="Footer Placeholder 20">
            <a:extLst>
              <a:ext uri="{FF2B5EF4-FFF2-40B4-BE49-F238E27FC236}">
                <a16:creationId xmlns:a16="http://schemas.microsoft.com/office/drawing/2014/main" id="{DEE642AD-7548-F836-7D75-10167E24756D}"/>
              </a:ext>
            </a:extLst>
          </p:cNvPr>
          <p:cNvSpPr>
            <a:spLocks noGrp="1"/>
          </p:cNvSpPr>
          <p:nvPr>
            <p:ph type="ftr" sz="quarter" idx="21"/>
          </p:nvPr>
        </p:nvSpPr>
        <p:spPr>
          <a:xfrm>
            <a:off x="7161955" y="6356350"/>
            <a:ext cx="3243942" cy="365125"/>
          </a:xfrm>
        </p:spPr>
        <p:txBody>
          <a:bodyPr/>
          <a:lstStyle/>
          <a:p>
            <a:r>
              <a:rPr lang="en-US" dirty="0"/>
              <a:t>HUMG</a:t>
            </a:r>
          </a:p>
        </p:txBody>
      </p:sp>
      <p:sp>
        <p:nvSpPr>
          <p:cNvPr id="22" name="Slide Number Placeholder 21">
            <a:extLst>
              <a:ext uri="{FF2B5EF4-FFF2-40B4-BE49-F238E27FC236}">
                <a16:creationId xmlns:a16="http://schemas.microsoft.com/office/drawing/2014/main" id="{032308BD-91B4-70DD-D2D3-5EB5957454E5}"/>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14</a:t>
            </a:fld>
            <a:endParaRPr lang="en-US" dirty="0"/>
          </a:p>
        </p:txBody>
      </p:sp>
      <p:sp>
        <p:nvSpPr>
          <p:cNvPr id="33" name="Text Placeholder 32">
            <a:extLst>
              <a:ext uri="{FF2B5EF4-FFF2-40B4-BE49-F238E27FC236}">
                <a16:creationId xmlns:a16="http://schemas.microsoft.com/office/drawing/2014/main" id="{607B120E-7335-E620-9B73-91CE1ACB355E}"/>
              </a:ext>
            </a:extLst>
          </p:cNvPr>
          <p:cNvSpPr>
            <a:spLocks noGrp="1"/>
          </p:cNvSpPr>
          <p:nvPr>
            <p:ph type="body" sz="quarter" idx="23"/>
          </p:nvPr>
        </p:nvSpPr>
        <p:spPr>
          <a:xfrm>
            <a:off x="157948" y="192031"/>
            <a:ext cx="5433204" cy="365125"/>
          </a:xfrm>
        </p:spPr>
        <p:txBody>
          <a:bodyPr>
            <a:normAutofit lnSpcReduction="10000"/>
          </a:bodyPr>
          <a:lstStyle/>
          <a:p>
            <a:r>
              <a:rPr lang="en-US" b="1" dirty="0"/>
              <a:t>Giao </a:t>
            </a:r>
            <a:r>
              <a:rPr lang="en-US" b="1" dirty="0" err="1"/>
              <a:t>diện</a:t>
            </a:r>
            <a:r>
              <a:rPr lang="en-US" b="1" dirty="0"/>
              <a:t> </a:t>
            </a:r>
            <a:r>
              <a:rPr lang="en-US" b="1" dirty="0" err="1"/>
              <a:t>quản</a:t>
            </a:r>
            <a:r>
              <a:rPr lang="en-US" b="1" dirty="0"/>
              <a:t> </a:t>
            </a:r>
            <a:r>
              <a:rPr lang="en-US" b="1" dirty="0" err="1"/>
              <a:t>lý</a:t>
            </a:r>
            <a:r>
              <a:rPr lang="en-US" b="1" dirty="0"/>
              <a:t> </a:t>
            </a:r>
            <a:r>
              <a:rPr lang="en-US" b="1" dirty="0" err="1"/>
              <a:t>giáo</a:t>
            </a:r>
            <a:r>
              <a:rPr lang="en-US" b="1" dirty="0"/>
              <a:t> </a:t>
            </a:r>
            <a:r>
              <a:rPr lang="en-US" b="1" dirty="0" err="1"/>
              <a:t>viên</a:t>
            </a:r>
            <a:r>
              <a:rPr lang="en-US" b="1" dirty="0"/>
              <a:t> </a:t>
            </a:r>
            <a:r>
              <a:rPr lang="en-US" b="1" dirty="0" err="1"/>
              <a:t>của</a:t>
            </a:r>
            <a:r>
              <a:rPr lang="en-US" b="1" dirty="0"/>
              <a:t> admin</a:t>
            </a:r>
          </a:p>
        </p:txBody>
      </p:sp>
      <p:sp>
        <p:nvSpPr>
          <p:cNvPr id="43" name="Text Placeholder 42">
            <a:extLst>
              <a:ext uri="{FF2B5EF4-FFF2-40B4-BE49-F238E27FC236}">
                <a16:creationId xmlns:a16="http://schemas.microsoft.com/office/drawing/2014/main" id="{BA7B4690-91B9-4DFB-B1D9-DDB612BCADC3}"/>
              </a:ext>
            </a:extLst>
          </p:cNvPr>
          <p:cNvSpPr>
            <a:spLocks noGrp="1"/>
          </p:cNvSpPr>
          <p:nvPr>
            <p:ph type="body" sz="quarter" idx="25"/>
          </p:nvPr>
        </p:nvSpPr>
        <p:spPr/>
        <p:txBody>
          <a:bodyPr>
            <a:normAutofit lnSpcReduction="10000"/>
          </a:bodyPr>
          <a:lstStyle/>
          <a:p>
            <a:endParaRPr lang="en-US"/>
          </a:p>
        </p:txBody>
      </p:sp>
      <p:pic>
        <p:nvPicPr>
          <p:cNvPr id="4" name="Picture 3">
            <a:extLst>
              <a:ext uri="{FF2B5EF4-FFF2-40B4-BE49-F238E27FC236}">
                <a16:creationId xmlns:a16="http://schemas.microsoft.com/office/drawing/2014/main" id="{0DB8B94B-43B0-1F2E-7135-795B8CFAC256}"/>
              </a:ext>
            </a:extLst>
          </p:cNvPr>
          <p:cNvPicPr>
            <a:picLocks noChangeAspect="1"/>
          </p:cNvPicPr>
          <p:nvPr/>
        </p:nvPicPr>
        <p:blipFill>
          <a:blip r:embed="rId2"/>
          <a:stretch>
            <a:fillRect/>
          </a:stretch>
        </p:blipFill>
        <p:spPr>
          <a:xfrm>
            <a:off x="481423" y="628650"/>
            <a:ext cx="11396408" cy="5721971"/>
          </a:xfrm>
          <a:prstGeom prst="rect">
            <a:avLst/>
          </a:prstGeom>
        </p:spPr>
      </p:pic>
    </p:spTree>
    <p:extLst>
      <p:ext uri="{BB962C8B-B14F-4D97-AF65-F5344CB8AC3E}">
        <p14:creationId xmlns:p14="http://schemas.microsoft.com/office/powerpoint/2010/main" val="42739681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03C85B-F483-8A31-90D7-EB4561065A17}"/>
            </a:ext>
          </a:extLst>
        </p:cNvPr>
        <p:cNvGrpSpPr/>
        <p:nvPr/>
      </p:nvGrpSpPr>
      <p:grpSpPr>
        <a:xfrm>
          <a:off x="0" y="0"/>
          <a:ext cx="0" cy="0"/>
          <a:chOff x="0" y="0"/>
          <a:chExt cx="0" cy="0"/>
        </a:xfrm>
      </p:grpSpPr>
      <p:sp>
        <p:nvSpPr>
          <p:cNvPr id="20" name="Date Placeholder 19">
            <a:extLst>
              <a:ext uri="{FF2B5EF4-FFF2-40B4-BE49-F238E27FC236}">
                <a16:creationId xmlns:a16="http://schemas.microsoft.com/office/drawing/2014/main" id="{C00E8388-1E96-9FD2-9D98-E0C821875C36}"/>
              </a:ext>
            </a:extLst>
          </p:cNvPr>
          <p:cNvSpPr>
            <a:spLocks noGrp="1"/>
          </p:cNvSpPr>
          <p:nvPr>
            <p:ph type="dt" sz="half" idx="20"/>
          </p:nvPr>
        </p:nvSpPr>
        <p:spPr>
          <a:xfrm>
            <a:off x="6102685" y="6350621"/>
            <a:ext cx="947516" cy="365125"/>
          </a:xfrm>
        </p:spPr>
        <p:txBody>
          <a:bodyPr/>
          <a:lstStyle/>
          <a:p>
            <a:r>
              <a:rPr lang="en-US" dirty="0"/>
              <a:t>2025</a:t>
            </a:r>
          </a:p>
        </p:txBody>
      </p:sp>
      <p:sp>
        <p:nvSpPr>
          <p:cNvPr id="21" name="Footer Placeholder 20">
            <a:extLst>
              <a:ext uri="{FF2B5EF4-FFF2-40B4-BE49-F238E27FC236}">
                <a16:creationId xmlns:a16="http://schemas.microsoft.com/office/drawing/2014/main" id="{953D1E8F-BE1C-0B48-0650-2BB5B32D7310}"/>
              </a:ext>
            </a:extLst>
          </p:cNvPr>
          <p:cNvSpPr>
            <a:spLocks noGrp="1"/>
          </p:cNvSpPr>
          <p:nvPr>
            <p:ph type="ftr" sz="quarter" idx="21"/>
          </p:nvPr>
        </p:nvSpPr>
        <p:spPr>
          <a:xfrm>
            <a:off x="7161955" y="6356350"/>
            <a:ext cx="3243942" cy="365125"/>
          </a:xfrm>
        </p:spPr>
        <p:txBody>
          <a:bodyPr/>
          <a:lstStyle/>
          <a:p>
            <a:r>
              <a:rPr lang="en-US" dirty="0"/>
              <a:t>HUMG</a:t>
            </a:r>
          </a:p>
        </p:txBody>
      </p:sp>
      <p:sp>
        <p:nvSpPr>
          <p:cNvPr id="22" name="Slide Number Placeholder 21">
            <a:extLst>
              <a:ext uri="{FF2B5EF4-FFF2-40B4-BE49-F238E27FC236}">
                <a16:creationId xmlns:a16="http://schemas.microsoft.com/office/drawing/2014/main" id="{2AEBCD0D-9AC6-B8A3-7759-0BFE89DD70F7}"/>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15</a:t>
            </a:fld>
            <a:endParaRPr lang="en-US" dirty="0"/>
          </a:p>
        </p:txBody>
      </p:sp>
      <p:sp>
        <p:nvSpPr>
          <p:cNvPr id="33" name="Text Placeholder 32">
            <a:extLst>
              <a:ext uri="{FF2B5EF4-FFF2-40B4-BE49-F238E27FC236}">
                <a16:creationId xmlns:a16="http://schemas.microsoft.com/office/drawing/2014/main" id="{F6427683-0A28-F9C4-5A4B-FA157F1F5284}"/>
              </a:ext>
            </a:extLst>
          </p:cNvPr>
          <p:cNvSpPr>
            <a:spLocks noGrp="1"/>
          </p:cNvSpPr>
          <p:nvPr>
            <p:ph type="body" sz="quarter" idx="23"/>
          </p:nvPr>
        </p:nvSpPr>
        <p:spPr>
          <a:xfrm>
            <a:off x="157948" y="192031"/>
            <a:ext cx="5433204" cy="365125"/>
          </a:xfrm>
        </p:spPr>
        <p:txBody>
          <a:bodyPr>
            <a:normAutofit lnSpcReduction="10000"/>
          </a:bodyPr>
          <a:lstStyle/>
          <a:p>
            <a:r>
              <a:rPr lang="en-US" b="1" dirty="0"/>
              <a:t>Giao </a:t>
            </a:r>
            <a:r>
              <a:rPr lang="en-US" b="1" dirty="0" err="1"/>
              <a:t>diện</a:t>
            </a:r>
            <a:r>
              <a:rPr lang="en-US" b="1" dirty="0"/>
              <a:t> </a:t>
            </a:r>
            <a:r>
              <a:rPr lang="en-US" b="1" dirty="0" err="1"/>
              <a:t>quản</a:t>
            </a:r>
            <a:r>
              <a:rPr lang="en-US" b="1" dirty="0"/>
              <a:t> </a:t>
            </a:r>
            <a:r>
              <a:rPr lang="en-US" b="1" dirty="0" err="1"/>
              <a:t>lý</a:t>
            </a:r>
            <a:r>
              <a:rPr lang="en-US" b="1" dirty="0"/>
              <a:t> </a:t>
            </a:r>
            <a:r>
              <a:rPr lang="en-US" b="1" dirty="0" err="1"/>
              <a:t>phụ</a:t>
            </a:r>
            <a:r>
              <a:rPr lang="en-US" b="1" dirty="0"/>
              <a:t> </a:t>
            </a:r>
            <a:r>
              <a:rPr lang="en-US" b="1" dirty="0" err="1"/>
              <a:t>huynh</a:t>
            </a:r>
            <a:r>
              <a:rPr lang="en-US" b="1" dirty="0"/>
              <a:t> </a:t>
            </a:r>
            <a:r>
              <a:rPr lang="en-US" b="1" dirty="0" err="1"/>
              <a:t>của</a:t>
            </a:r>
            <a:r>
              <a:rPr lang="en-US" b="1" dirty="0"/>
              <a:t> admin </a:t>
            </a:r>
          </a:p>
        </p:txBody>
      </p:sp>
      <p:sp>
        <p:nvSpPr>
          <p:cNvPr id="43" name="Text Placeholder 42">
            <a:extLst>
              <a:ext uri="{FF2B5EF4-FFF2-40B4-BE49-F238E27FC236}">
                <a16:creationId xmlns:a16="http://schemas.microsoft.com/office/drawing/2014/main" id="{30C9E4C2-49A5-B3A6-BB92-6D2784D58761}"/>
              </a:ext>
            </a:extLst>
          </p:cNvPr>
          <p:cNvSpPr>
            <a:spLocks noGrp="1"/>
          </p:cNvSpPr>
          <p:nvPr>
            <p:ph type="body" sz="quarter" idx="25"/>
          </p:nvPr>
        </p:nvSpPr>
        <p:spPr/>
        <p:txBody>
          <a:bodyPr>
            <a:normAutofit lnSpcReduction="10000"/>
          </a:bodyPr>
          <a:lstStyle/>
          <a:p>
            <a:endParaRPr lang="en-US"/>
          </a:p>
        </p:txBody>
      </p:sp>
      <p:pic>
        <p:nvPicPr>
          <p:cNvPr id="4" name="Picture 3">
            <a:extLst>
              <a:ext uri="{FF2B5EF4-FFF2-40B4-BE49-F238E27FC236}">
                <a16:creationId xmlns:a16="http://schemas.microsoft.com/office/drawing/2014/main" id="{E10F451A-7982-EE89-2310-FC51FEFF8CAC}"/>
              </a:ext>
            </a:extLst>
          </p:cNvPr>
          <p:cNvPicPr>
            <a:picLocks noChangeAspect="1"/>
          </p:cNvPicPr>
          <p:nvPr/>
        </p:nvPicPr>
        <p:blipFill>
          <a:blip r:embed="rId2"/>
          <a:stretch>
            <a:fillRect/>
          </a:stretch>
        </p:blipFill>
        <p:spPr>
          <a:xfrm>
            <a:off x="302474" y="623831"/>
            <a:ext cx="11600422" cy="5821368"/>
          </a:xfrm>
          <a:prstGeom prst="rect">
            <a:avLst/>
          </a:prstGeom>
        </p:spPr>
      </p:pic>
    </p:spTree>
    <p:extLst>
      <p:ext uri="{BB962C8B-B14F-4D97-AF65-F5344CB8AC3E}">
        <p14:creationId xmlns:p14="http://schemas.microsoft.com/office/powerpoint/2010/main" val="38755085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38AC0-C4D8-B7BA-BC37-2396F86F2D2E}"/>
            </a:ext>
          </a:extLst>
        </p:cNvPr>
        <p:cNvGrpSpPr/>
        <p:nvPr/>
      </p:nvGrpSpPr>
      <p:grpSpPr>
        <a:xfrm>
          <a:off x="0" y="0"/>
          <a:ext cx="0" cy="0"/>
          <a:chOff x="0" y="0"/>
          <a:chExt cx="0" cy="0"/>
        </a:xfrm>
      </p:grpSpPr>
      <p:sp>
        <p:nvSpPr>
          <p:cNvPr id="20" name="Date Placeholder 19">
            <a:extLst>
              <a:ext uri="{FF2B5EF4-FFF2-40B4-BE49-F238E27FC236}">
                <a16:creationId xmlns:a16="http://schemas.microsoft.com/office/drawing/2014/main" id="{DEF3F606-0C90-55B1-E1B4-9F2AC84F1BA7}"/>
              </a:ext>
            </a:extLst>
          </p:cNvPr>
          <p:cNvSpPr>
            <a:spLocks noGrp="1"/>
          </p:cNvSpPr>
          <p:nvPr>
            <p:ph type="dt" sz="half" idx="20"/>
          </p:nvPr>
        </p:nvSpPr>
        <p:spPr>
          <a:xfrm>
            <a:off x="6102685" y="6350621"/>
            <a:ext cx="947516" cy="365125"/>
          </a:xfrm>
        </p:spPr>
        <p:txBody>
          <a:bodyPr/>
          <a:lstStyle/>
          <a:p>
            <a:r>
              <a:rPr lang="en-US" dirty="0"/>
              <a:t>2025</a:t>
            </a:r>
          </a:p>
        </p:txBody>
      </p:sp>
      <p:sp>
        <p:nvSpPr>
          <p:cNvPr id="21" name="Footer Placeholder 20">
            <a:extLst>
              <a:ext uri="{FF2B5EF4-FFF2-40B4-BE49-F238E27FC236}">
                <a16:creationId xmlns:a16="http://schemas.microsoft.com/office/drawing/2014/main" id="{755ABD97-AE6D-BE6F-43E7-C8181734749B}"/>
              </a:ext>
            </a:extLst>
          </p:cNvPr>
          <p:cNvSpPr>
            <a:spLocks noGrp="1"/>
          </p:cNvSpPr>
          <p:nvPr>
            <p:ph type="ftr" sz="quarter" idx="21"/>
          </p:nvPr>
        </p:nvSpPr>
        <p:spPr>
          <a:xfrm>
            <a:off x="7161955" y="6356350"/>
            <a:ext cx="3243942" cy="365125"/>
          </a:xfrm>
        </p:spPr>
        <p:txBody>
          <a:bodyPr/>
          <a:lstStyle/>
          <a:p>
            <a:r>
              <a:rPr lang="en-US" dirty="0"/>
              <a:t>HUMG</a:t>
            </a:r>
          </a:p>
        </p:txBody>
      </p:sp>
      <p:sp>
        <p:nvSpPr>
          <p:cNvPr id="22" name="Slide Number Placeholder 21">
            <a:extLst>
              <a:ext uri="{FF2B5EF4-FFF2-40B4-BE49-F238E27FC236}">
                <a16:creationId xmlns:a16="http://schemas.microsoft.com/office/drawing/2014/main" id="{163B5FC2-D601-0971-0FFA-711AB7389158}"/>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16</a:t>
            </a:fld>
            <a:endParaRPr lang="en-US" dirty="0"/>
          </a:p>
        </p:txBody>
      </p:sp>
      <p:sp>
        <p:nvSpPr>
          <p:cNvPr id="33" name="Text Placeholder 32">
            <a:extLst>
              <a:ext uri="{FF2B5EF4-FFF2-40B4-BE49-F238E27FC236}">
                <a16:creationId xmlns:a16="http://schemas.microsoft.com/office/drawing/2014/main" id="{09F3D9CA-B59A-4C91-52B2-8D0628B6BD02}"/>
              </a:ext>
            </a:extLst>
          </p:cNvPr>
          <p:cNvSpPr>
            <a:spLocks noGrp="1"/>
          </p:cNvSpPr>
          <p:nvPr>
            <p:ph type="body" sz="quarter" idx="23"/>
          </p:nvPr>
        </p:nvSpPr>
        <p:spPr>
          <a:xfrm>
            <a:off x="157948" y="192031"/>
            <a:ext cx="5433204" cy="365125"/>
          </a:xfrm>
        </p:spPr>
        <p:txBody>
          <a:bodyPr>
            <a:normAutofit lnSpcReduction="10000"/>
          </a:bodyPr>
          <a:lstStyle/>
          <a:p>
            <a:r>
              <a:rPr lang="en-US" b="1" dirty="0"/>
              <a:t>Giao </a:t>
            </a:r>
            <a:r>
              <a:rPr lang="en-US" b="1" dirty="0" err="1"/>
              <a:t>diện</a:t>
            </a:r>
            <a:r>
              <a:rPr lang="en-US" b="1" dirty="0"/>
              <a:t> </a:t>
            </a:r>
            <a:r>
              <a:rPr lang="en-US" b="1" dirty="0" err="1"/>
              <a:t>báo</a:t>
            </a:r>
            <a:r>
              <a:rPr lang="en-US" b="1" dirty="0"/>
              <a:t> </a:t>
            </a:r>
            <a:r>
              <a:rPr lang="en-US" b="1" dirty="0" err="1"/>
              <a:t>cáo</a:t>
            </a:r>
            <a:r>
              <a:rPr lang="en-US" b="1" dirty="0"/>
              <a:t> </a:t>
            </a:r>
            <a:r>
              <a:rPr lang="en-US" b="1" dirty="0" err="1"/>
              <a:t>của</a:t>
            </a:r>
            <a:r>
              <a:rPr lang="en-US" b="1" dirty="0"/>
              <a:t> admin </a:t>
            </a:r>
          </a:p>
        </p:txBody>
      </p:sp>
      <p:sp>
        <p:nvSpPr>
          <p:cNvPr id="43" name="Text Placeholder 42">
            <a:extLst>
              <a:ext uri="{FF2B5EF4-FFF2-40B4-BE49-F238E27FC236}">
                <a16:creationId xmlns:a16="http://schemas.microsoft.com/office/drawing/2014/main" id="{D92775A5-5BA6-B367-AECB-0087AED58F29}"/>
              </a:ext>
            </a:extLst>
          </p:cNvPr>
          <p:cNvSpPr>
            <a:spLocks noGrp="1"/>
          </p:cNvSpPr>
          <p:nvPr>
            <p:ph type="body" sz="quarter" idx="25"/>
          </p:nvPr>
        </p:nvSpPr>
        <p:spPr/>
        <p:txBody>
          <a:bodyPr>
            <a:normAutofit lnSpcReduction="10000"/>
          </a:bodyPr>
          <a:lstStyle/>
          <a:p>
            <a:endParaRPr lang="en-US"/>
          </a:p>
        </p:txBody>
      </p:sp>
      <p:pic>
        <p:nvPicPr>
          <p:cNvPr id="4" name="Picture 3">
            <a:extLst>
              <a:ext uri="{FF2B5EF4-FFF2-40B4-BE49-F238E27FC236}">
                <a16:creationId xmlns:a16="http://schemas.microsoft.com/office/drawing/2014/main" id="{97F47075-BEDE-4BFC-8AC3-8222C7514CEC}"/>
              </a:ext>
            </a:extLst>
          </p:cNvPr>
          <p:cNvPicPr>
            <a:picLocks noChangeAspect="1"/>
          </p:cNvPicPr>
          <p:nvPr/>
        </p:nvPicPr>
        <p:blipFill>
          <a:blip r:embed="rId2"/>
          <a:stretch>
            <a:fillRect/>
          </a:stretch>
        </p:blipFill>
        <p:spPr>
          <a:xfrm>
            <a:off x="305302" y="557156"/>
            <a:ext cx="11594765" cy="5833655"/>
          </a:xfrm>
          <a:prstGeom prst="rect">
            <a:avLst/>
          </a:prstGeom>
        </p:spPr>
      </p:pic>
    </p:spTree>
    <p:extLst>
      <p:ext uri="{BB962C8B-B14F-4D97-AF65-F5344CB8AC3E}">
        <p14:creationId xmlns:p14="http://schemas.microsoft.com/office/powerpoint/2010/main" val="10188126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D649CF-EA2E-E328-6674-6514A9886585}"/>
            </a:ext>
          </a:extLst>
        </p:cNvPr>
        <p:cNvGrpSpPr/>
        <p:nvPr/>
      </p:nvGrpSpPr>
      <p:grpSpPr>
        <a:xfrm>
          <a:off x="0" y="0"/>
          <a:ext cx="0" cy="0"/>
          <a:chOff x="0" y="0"/>
          <a:chExt cx="0" cy="0"/>
        </a:xfrm>
      </p:grpSpPr>
      <p:sp>
        <p:nvSpPr>
          <p:cNvPr id="20" name="Date Placeholder 19">
            <a:extLst>
              <a:ext uri="{FF2B5EF4-FFF2-40B4-BE49-F238E27FC236}">
                <a16:creationId xmlns:a16="http://schemas.microsoft.com/office/drawing/2014/main" id="{C9D645ED-A9B7-9E46-30DC-AD4C4ACDF719}"/>
              </a:ext>
            </a:extLst>
          </p:cNvPr>
          <p:cNvSpPr>
            <a:spLocks noGrp="1"/>
          </p:cNvSpPr>
          <p:nvPr>
            <p:ph type="dt" sz="half" idx="20"/>
          </p:nvPr>
        </p:nvSpPr>
        <p:spPr>
          <a:xfrm>
            <a:off x="6102685" y="6350621"/>
            <a:ext cx="947516" cy="365125"/>
          </a:xfrm>
        </p:spPr>
        <p:txBody>
          <a:bodyPr/>
          <a:lstStyle/>
          <a:p>
            <a:r>
              <a:rPr lang="en-US" dirty="0"/>
              <a:t>2025</a:t>
            </a:r>
          </a:p>
        </p:txBody>
      </p:sp>
      <p:sp>
        <p:nvSpPr>
          <p:cNvPr id="21" name="Footer Placeholder 20">
            <a:extLst>
              <a:ext uri="{FF2B5EF4-FFF2-40B4-BE49-F238E27FC236}">
                <a16:creationId xmlns:a16="http://schemas.microsoft.com/office/drawing/2014/main" id="{C85764E3-2F28-8126-5D70-740CE8EDC239}"/>
              </a:ext>
            </a:extLst>
          </p:cNvPr>
          <p:cNvSpPr>
            <a:spLocks noGrp="1"/>
          </p:cNvSpPr>
          <p:nvPr>
            <p:ph type="ftr" sz="quarter" idx="21"/>
          </p:nvPr>
        </p:nvSpPr>
        <p:spPr>
          <a:xfrm>
            <a:off x="7161955" y="6356350"/>
            <a:ext cx="3243942" cy="365125"/>
          </a:xfrm>
        </p:spPr>
        <p:txBody>
          <a:bodyPr/>
          <a:lstStyle/>
          <a:p>
            <a:r>
              <a:rPr lang="en-US" dirty="0"/>
              <a:t>HUMG</a:t>
            </a:r>
          </a:p>
        </p:txBody>
      </p:sp>
      <p:sp>
        <p:nvSpPr>
          <p:cNvPr id="22" name="Slide Number Placeholder 21">
            <a:extLst>
              <a:ext uri="{FF2B5EF4-FFF2-40B4-BE49-F238E27FC236}">
                <a16:creationId xmlns:a16="http://schemas.microsoft.com/office/drawing/2014/main" id="{61686CEC-4DF2-CAA2-7D65-68B1A3D1F69C}"/>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17</a:t>
            </a:fld>
            <a:endParaRPr lang="en-US" dirty="0"/>
          </a:p>
        </p:txBody>
      </p:sp>
      <p:sp>
        <p:nvSpPr>
          <p:cNvPr id="33" name="Text Placeholder 32">
            <a:extLst>
              <a:ext uri="{FF2B5EF4-FFF2-40B4-BE49-F238E27FC236}">
                <a16:creationId xmlns:a16="http://schemas.microsoft.com/office/drawing/2014/main" id="{EBD1F896-B849-5CC3-6D7F-AB20C172F188}"/>
              </a:ext>
            </a:extLst>
          </p:cNvPr>
          <p:cNvSpPr>
            <a:spLocks noGrp="1"/>
          </p:cNvSpPr>
          <p:nvPr>
            <p:ph type="body" sz="quarter" idx="23"/>
          </p:nvPr>
        </p:nvSpPr>
        <p:spPr>
          <a:xfrm>
            <a:off x="157948" y="192031"/>
            <a:ext cx="8750382" cy="543260"/>
          </a:xfrm>
        </p:spPr>
        <p:txBody>
          <a:bodyPr>
            <a:normAutofit/>
          </a:bodyPr>
          <a:lstStyle/>
          <a:p>
            <a:r>
              <a:rPr lang="en-US" b="1" dirty="0"/>
              <a:t>Giao </a:t>
            </a:r>
            <a:r>
              <a:rPr lang="en-US" b="1" dirty="0" err="1"/>
              <a:t>diện</a:t>
            </a:r>
            <a:r>
              <a:rPr lang="en-US" b="1" dirty="0"/>
              <a:t> </a:t>
            </a:r>
            <a:r>
              <a:rPr lang="en-US" b="1" dirty="0" err="1"/>
              <a:t>tạo</a:t>
            </a:r>
            <a:r>
              <a:rPr lang="en-US" b="1" dirty="0"/>
              <a:t> </a:t>
            </a:r>
            <a:r>
              <a:rPr lang="en-US" b="1" dirty="0" err="1"/>
              <a:t>tài</a:t>
            </a:r>
            <a:r>
              <a:rPr lang="en-US" b="1" dirty="0"/>
              <a:t> </a:t>
            </a:r>
            <a:r>
              <a:rPr lang="en-US" b="1" dirty="0" err="1"/>
              <a:t>khoản</a:t>
            </a:r>
            <a:r>
              <a:rPr lang="en-US" b="1" dirty="0"/>
              <a:t> </a:t>
            </a:r>
            <a:r>
              <a:rPr lang="en-US" b="1" dirty="0" err="1"/>
              <a:t>giáo</a:t>
            </a:r>
            <a:r>
              <a:rPr lang="en-US" b="1" dirty="0"/>
              <a:t> </a:t>
            </a:r>
            <a:r>
              <a:rPr lang="en-US" b="1" dirty="0" err="1"/>
              <a:t>viên</a:t>
            </a:r>
            <a:r>
              <a:rPr lang="en-US" b="1" dirty="0"/>
              <a:t>, </a:t>
            </a:r>
            <a:r>
              <a:rPr lang="en-US" b="1" dirty="0" err="1"/>
              <a:t>phụ</a:t>
            </a:r>
            <a:r>
              <a:rPr lang="en-US" b="1" dirty="0"/>
              <a:t> </a:t>
            </a:r>
            <a:r>
              <a:rPr lang="en-US" b="1" dirty="0" err="1"/>
              <a:t>huynh</a:t>
            </a:r>
            <a:r>
              <a:rPr lang="en-US" b="1" dirty="0"/>
              <a:t>, </a:t>
            </a:r>
            <a:r>
              <a:rPr lang="en-US" b="1" dirty="0" err="1"/>
              <a:t>học</a:t>
            </a:r>
            <a:r>
              <a:rPr lang="en-US" b="1" dirty="0"/>
              <a:t> </a:t>
            </a:r>
            <a:r>
              <a:rPr lang="en-US" b="1" dirty="0" err="1"/>
              <a:t>sinh</a:t>
            </a:r>
            <a:r>
              <a:rPr lang="en-US" b="1" dirty="0"/>
              <a:t> </a:t>
            </a:r>
          </a:p>
        </p:txBody>
      </p:sp>
      <p:sp>
        <p:nvSpPr>
          <p:cNvPr id="43" name="Text Placeholder 42">
            <a:extLst>
              <a:ext uri="{FF2B5EF4-FFF2-40B4-BE49-F238E27FC236}">
                <a16:creationId xmlns:a16="http://schemas.microsoft.com/office/drawing/2014/main" id="{BFA5BE86-C8EA-97E3-3FBE-1CAD1661BD98}"/>
              </a:ext>
            </a:extLst>
          </p:cNvPr>
          <p:cNvSpPr>
            <a:spLocks noGrp="1"/>
          </p:cNvSpPr>
          <p:nvPr>
            <p:ph type="body" sz="quarter" idx="25"/>
          </p:nvPr>
        </p:nvSpPr>
        <p:spPr/>
        <p:txBody>
          <a:bodyPr>
            <a:normAutofit lnSpcReduction="10000"/>
          </a:bodyPr>
          <a:lstStyle/>
          <a:p>
            <a:endParaRPr lang="en-US"/>
          </a:p>
        </p:txBody>
      </p:sp>
      <p:pic>
        <p:nvPicPr>
          <p:cNvPr id="8" name="Picture 7">
            <a:extLst>
              <a:ext uri="{FF2B5EF4-FFF2-40B4-BE49-F238E27FC236}">
                <a16:creationId xmlns:a16="http://schemas.microsoft.com/office/drawing/2014/main" id="{77CF237F-C41C-40CA-8697-9727ED02002B}"/>
              </a:ext>
            </a:extLst>
          </p:cNvPr>
          <p:cNvPicPr>
            <a:picLocks noChangeAspect="1"/>
          </p:cNvPicPr>
          <p:nvPr/>
        </p:nvPicPr>
        <p:blipFill>
          <a:blip r:embed="rId2"/>
          <a:stretch>
            <a:fillRect/>
          </a:stretch>
        </p:blipFill>
        <p:spPr>
          <a:xfrm>
            <a:off x="4078744" y="961354"/>
            <a:ext cx="3818994" cy="5248925"/>
          </a:xfrm>
          <a:prstGeom prst="rect">
            <a:avLst/>
          </a:prstGeom>
        </p:spPr>
      </p:pic>
      <p:pic>
        <p:nvPicPr>
          <p:cNvPr id="10" name="Picture 9">
            <a:extLst>
              <a:ext uri="{FF2B5EF4-FFF2-40B4-BE49-F238E27FC236}">
                <a16:creationId xmlns:a16="http://schemas.microsoft.com/office/drawing/2014/main" id="{C7D605AE-C269-6AFF-47AA-E6A474D14406}"/>
              </a:ext>
            </a:extLst>
          </p:cNvPr>
          <p:cNvPicPr>
            <a:picLocks noChangeAspect="1"/>
          </p:cNvPicPr>
          <p:nvPr/>
        </p:nvPicPr>
        <p:blipFill>
          <a:blip r:embed="rId3"/>
          <a:stretch>
            <a:fillRect/>
          </a:stretch>
        </p:blipFill>
        <p:spPr>
          <a:xfrm>
            <a:off x="8136529" y="951748"/>
            <a:ext cx="3818994" cy="5248925"/>
          </a:xfrm>
          <a:prstGeom prst="rect">
            <a:avLst/>
          </a:prstGeom>
        </p:spPr>
      </p:pic>
      <p:pic>
        <p:nvPicPr>
          <p:cNvPr id="16" name="Picture 15">
            <a:extLst>
              <a:ext uri="{FF2B5EF4-FFF2-40B4-BE49-F238E27FC236}">
                <a16:creationId xmlns:a16="http://schemas.microsoft.com/office/drawing/2014/main" id="{83F87AC2-B096-79A2-E5F4-3B903C75C297}"/>
              </a:ext>
            </a:extLst>
          </p:cNvPr>
          <p:cNvPicPr>
            <a:picLocks noChangeAspect="1"/>
          </p:cNvPicPr>
          <p:nvPr/>
        </p:nvPicPr>
        <p:blipFill>
          <a:blip r:embed="rId4"/>
          <a:stretch>
            <a:fillRect/>
          </a:stretch>
        </p:blipFill>
        <p:spPr>
          <a:xfrm>
            <a:off x="157948" y="970961"/>
            <a:ext cx="3682005" cy="5229713"/>
          </a:xfrm>
          <a:prstGeom prst="rect">
            <a:avLst/>
          </a:prstGeom>
        </p:spPr>
      </p:pic>
    </p:spTree>
    <p:extLst>
      <p:ext uri="{BB962C8B-B14F-4D97-AF65-F5344CB8AC3E}">
        <p14:creationId xmlns:p14="http://schemas.microsoft.com/office/powerpoint/2010/main" val="79240110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07047B-B624-F92A-7E17-AFDEC8B74DD1}"/>
            </a:ext>
          </a:extLst>
        </p:cNvPr>
        <p:cNvGrpSpPr/>
        <p:nvPr/>
      </p:nvGrpSpPr>
      <p:grpSpPr>
        <a:xfrm>
          <a:off x="0" y="0"/>
          <a:ext cx="0" cy="0"/>
          <a:chOff x="0" y="0"/>
          <a:chExt cx="0" cy="0"/>
        </a:xfrm>
      </p:grpSpPr>
      <p:sp>
        <p:nvSpPr>
          <p:cNvPr id="20" name="Date Placeholder 19">
            <a:extLst>
              <a:ext uri="{FF2B5EF4-FFF2-40B4-BE49-F238E27FC236}">
                <a16:creationId xmlns:a16="http://schemas.microsoft.com/office/drawing/2014/main" id="{B1A350B9-CB83-AC32-0694-8FBA0ECE101B}"/>
              </a:ext>
            </a:extLst>
          </p:cNvPr>
          <p:cNvSpPr>
            <a:spLocks noGrp="1"/>
          </p:cNvSpPr>
          <p:nvPr>
            <p:ph type="dt" sz="half" idx="20"/>
          </p:nvPr>
        </p:nvSpPr>
        <p:spPr>
          <a:xfrm>
            <a:off x="6102685" y="6350621"/>
            <a:ext cx="947516" cy="365125"/>
          </a:xfrm>
        </p:spPr>
        <p:txBody>
          <a:bodyPr/>
          <a:lstStyle/>
          <a:p>
            <a:r>
              <a:rPr lang="en-US" dirty="0"/>
              <a:t>2025</a:t>
            </a:r>
          </a:p>
        </p:txBody>
      </p:sp>
      <p:sp>
        <p:nvSpPr>
          <p:cNvPr id="21" name="Footer Placeholder 20">
            <a:extLst>
              <a:ext uri="{FF2B5EF4-FFF2-40B4-BE49-F238E27FC236}">
                <a16:creationId xmlns:a16="http://schemas.microsoft.com/office/drawing/2014/main" id="{849DE275-F496-8BB0-4AFC-590A6EAB04F3}"/>
              </a:ext>
            </a:extLst>
          </p:cNvPr>
          <p:cNvSpPr>
            <a:spLocks noGrp="1"/>
          </p:cNvSpPr>
          <p:nvPr>
            <p:ph type="ftr" sz="quarter" idx="21"/>
          </p:nvPr>
        </p:nvSpPr>
        <p:spPr>
          <a:xfrm>
            <a:off x="7161955" y="6356350"/>
            <a:ext cx="3243942" cy="365125"/>
          </a:xfrm>
        </p:spPr>
        <p:txBody>
          <a:bodyPr/>
          <a:lstStyle/>
          <a:p>
            <a:r>
              <a:rPr lang="en-US" dirty="0"/>
              <a:t>HUMG</a:t>
            </a:r>
          </a:p>
        </p:txBody>
      </p:sp>
      <p:sp>
        <p:nvSpPr>
          <p:cNvPr id="22" name="Slide Number Placeholder 21">
            <a:extLst>
              <a:ext uri="{FF2B5EF4-FFF2-40B4-BE49-F238E27FC236}">
                <a16:creationId xmlns:a16="http://schemas.microsoft.com/office/drawing/2014/main" id="{47731562-6CA7-75BB-935D-A7F1359FA8EE}"/>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18</a:t>
            </a:fld>
            <a:endParaRPr lang="en-US" dirty="0"/>
          </a:p>
        </p:txBody>
      </p:sp>
      <p:sp>
        <p:nvSpPr>
          <p:cNvPr id="33" name="Text Placeholder 32">
            <a:extLst>
              <a:ext uri="{FF2B5EF4-FFF2-40B4-BE49-F238E27FC236}">
                <a16:creationId xmlns:a16="http://schemas.microsoft.com/office/drawing/2014/main" id="{9257F2E0-8C82-D40C-3C85-9FE5B731097C}"/>
              </a:ext>
            </a:extLst>
          </p:cNvPr>
          <p:cNvSpPr>
            <a:spLocks noGrp="1"/>
          </p:cNvSpPr>
          <p:nvPr>
            <p:ph type="body" sz="quarter" idx="23"/>
          </p:nvPr>
        </p:nvSpPr>
        <p:spPr>
          <a:xfrm>
            <a:off x="253412" y="152995"/>
            <a:ext cx="5433204" cy="365125"/>
          </a:xfrm>
        </p:spPr>
        <p:txBody>
          <a:bodyPr>
            <a:normAutofit lnSpcReduction="10000"/>
          </a:bodyPr>
          <a:lstStyle/>
          <a:p>
            <a:r>
              <a:rPr lang="en-US" b="1" dirty="0"/>
              <a:t>Giao </a:t>
            </a:r>
            <a:r>
              <a:rPr lang="en-US" b="1" dirty="0" err="1"/>
              <a:t>diện</a:t>
            </a:r>
            <a:r>
              <a:rPr lang="en-US" b="1" dirty="0"/>
              <a:t> </a:t>
            </a:r>
            <a:r>
              <a:rPr lang="en-US" b="1" dirty="0" err="1"/>
              <a:t>trang</a:t>
            </a:r>
            <a:r>
              <a:rPr lang="en-US" b="1" dirty="0"/>
              <a:t> </a:t>
            </a:r>
            <a:r>
              <a:rPr lang="en-US" b="1" dirty="0" err="1"/>
              <a:t>chủ</a:t>
            </a:r>
            <a:r>
              <a:rPr lang="en-US" b="1" dirty="0"/>
              <a:t> </a:t>
            </a:r>
            <a:r>
              <a:rPr lang="en-US" b="1" dirty="0" err="1"/>
              <a:t>của</a:t>
            </a:r>
            <a:r>
              <a:rPr lang="en-US" b="1" dirty="0"/>
              <a:t> </a:t>
            </a:r>
            <a:r>
              <a:rPr lang="en-US" b="1" dirty="0" err="1"/>
              <a:t>giáo</a:t>
            </a:r>
            <a:r>
              <a:rPr lang="en-US" b="1" dirty="0"/>
              <a:t> </a:t>
            </a:r>
            <a:r>
              <a:rPr lang="en-US" b="1" dirty="0" err="1"/>
              <a:t>viên</a:t>
            </a:r>
            <a:r>
              <a:rPr lang="en-US" b="1" dirty="0"/>
              <a:t> </a:t>
            </a:r>
          </a:p>
        </p:txBody>
      </p:sp>
      <p:sp>
        <p:nvSpPr>
          <p:cNvPr id="43" name="Text Placeholder 42">
            <a:extLst>
              <a:ext uri="{FF2B5EF4-FFF2-40B4-BE49-F238E27FC236}">
                <a16:creationId xmlns:a16="http://schemas.microsoft.com/office/drawing/2014/main" id="{26D026C1-4D42-B5F5-4431-84635AA482D5}"/>
              </a:ext>
            </a:extLst>
          </p:cNvPr>
          <p:cNvSpPr>
            <a:spLocks noGrp="1"/>
          </p:cNvSpPr>
          <p:nvPr>
            <p:ph type="body" sz="quarter" idx="25"/>
          </p:nvPr>
        </p:nvSpPr>
        <p:spPr/>
        <p:txBody>
          <a:bodyPr>
            <a:normAutofit lnSpcReduction="10000"/>
          </a:bodyPr>
          <a:lstStyle/>
          <a:p>
            <a:endParaRPr lang="en-US"/>
          </a:p>
        </p:txBody>
      </p:sp>
      <p:pic>
        <p:nvPicPr>
          <p:cNvPr id="45" name="Picture 44">
            <a:extLst>
              <a:ext uri="{FF2B5EF4-FFF2-40B4-BE49-F238E27FC236}">
                <a16:creationId xmlns:a16="http://schemas.microsoft.com/office/drawing/2014/main" id="{81E90A23-7ECE-2398-58A4-CFE4C1DCB366}"/>
              </a:ext>
            </a:extLst>
          </p:cNvPr>
          <p:cNvPicPr>
            <a:picLocks noChangeAspect="1"/>
          </p:cNvPicPr>
          <p:nvPr/>
        </p:nvPicPr>
        <p:blipFill>
          <a:blip r:embed="rId2"/>
          <a:stretch>
            <a:fillRect/>
          </a:stretch>
        </p:blipFill>
        <p:spPr>
          <a:xfrm>
            <a:off x="285790" y="616764"/>
            <a:ext cx="11610375" cy="5796103"/>
          </a:xfrm>
          <a:prstGeom prst="rect">
            <a:avLst/>
          </a:prstGeom>
        </p:spPr>
      </p:pic>
    </p:spTree>
    <p:extLst>
      <p:ext uri="{BB962C8B-B14F-4D97-AF65-F5344CB8AC3E}">
        <p14:creationId xmlns:p14="http://schemas.microsoft.com/office/powerpoint/2010/main" val="33259597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46AD95-84CB-E500-055E-E3B45F8A584B}"/>
            </a:ext>
          </a:extLst>
        </p:cNvPr>
        <p:cNvGrpSpPr/>
        <p:nvPr/>
      </p:nvGrpSpPr>
      <p:grpSpPr>
        <a:xfrm>
          <a:off x="0" y="0"/>
          <a:ext cx="0" cy="0"/>
          <a:chOff x="0" y="0"/>
          <a:chExt cx="0" cy="0"/>
        </a:xfrm>
      </p:grpSpPr>
      <p:sp>
        <p:nvSpPr>
          <p:cNvPr id="20" name="Date Placeholder 19">
            <a:extLst>
              <a:ext uri="{FF2B5EF4-FFF2-40B4-BE49-F238E27FC236}">
                <a16:creationId xmlns:a16="http://schemas.microsoft.com/office/drawing/2014/main" id="{EDCC3BC9-9DA3-C1D3-6389-19A7224F7371}"/>
              </a:ext>
            </a:extLst>
          </p:cNvPr>
          <p:cNvSpPr>
            <a:spLocks noGrp="1"/>
          </p:cNvSpPr>
          <p:nvPr>
            <p:ph type="dt" sz="half" idx="20"/>
          </p:nvPr>
        </p:nvSpPr>
        <p:spPr>
          <a:xfrm>
            <a:off x="6102685" y="6350621"/>
            <a:ext cx="947516" cy="365125"/>
          </a:xfrm>
        </p:spPr>
        <p:txBody>
          <a:bodyPr/>
          <a:lstStyle/>
          <a:p>
            <a:r>
              <a:rPr lang="en-US" dirty="0"/>
              <a:t>2025</a:t>
            </a:r>
          </a:p>
        </p:txBody>
      </p:sp>
      <p:sp>
        <p:nvSpPr>
          <p:cNvPr id="21" name="Footer Placeholder 20">
            <a:extLst>
              <a:ext uri="{FF2B5EF4-FFF2-40B4-BE49-F238E27FC236}">
                <a16:creationId xmlns:a16="http://schemas.microsoft.com/office/drawing/2014/main" id="{1D6F42FC-792D-9A9B-ACFC-279AC64BC484}"/>
              </a:ext>
            </a:extLst>
          </p:cNvPr>
          <p:cNvSpPr>
            <a:spLocks noGrp="1"/>
          </p:cNvSpPr>
          <p:nvPr>
            <p:ph type="ftr" sz="quarter" idx="21"/>
          </p:nvPr>
        </p:nvSpPr>
        <p:spPr>
          <a:xfrm>
            <a:off x="7161955" y="6356350"/>
            <a:ext cx="3243942" cy="365125"/>
          </a:xfrm>
        </p:spPr>
        <p:txBody>
          <a:bodyPr/>
          <a:lstStyle/>
          <a:p>
            <a:r>
              <a:rPr lang="en-US" dirty="0"/>
              <a:t>HUMG</a:t>
            </a:r>
          </a:p>
        </p:txBody>
      </p:sp>
      <p:sp>
        <p:nvSpPr>
          <p:cNvPr id="22" name="Slide Number Placeholder 21">
            <a:extLst>
              <a:ext uri="{FF2B5EF4-FFF2-40B4-BE49-F238E27FC236}">
                <a16:creationId xmlns:a16="http://schemas.microsoft.com/office/drawing/2014/main" id="{4859251B-39C6-35B9-5642-F5E4191FE0A4}"/>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19</a:t>
            </a:fld>
            <a:endParaRPr lang="en-US" dirty="0"/>
          </a:p>
        </p:txBody>
      </p:sp>
      <p:sp>
        <p:nvSpPr>
          <p:cNvPr id="33" name="Text Placeholder 32">
            <a:extLst>
              <a:ext uri="{FF2B5EF4-FFF2-40B4-BE49-F238E27FC236}">
                <a16:creationId xmlns:a16="http://schemas.microsoft.com/office/drawing/2014/main" id="{EBDD63A5-19E3-96E3-A04B-2D525E724445}"/>
              </a:ext>
            </a:extLst>
          </p:cNvPr>
          <p:cNvSpPr>
            <a:spLocks noGrp="1"/>
          </p:cNvSpPr>
          <p:nvPr>
            <p:ph type="body" sz="quarter" idx="23"/>
          </p:nvPr>
        </p:nvSpPr>
        <p:spPr>
          <a:xfrm>
            <a:off x="157948" y="192031"/>
            <a:ext cx="5433204" cy="365125"/>
          </a:xfrm>
        </p:spPr>
        <p:txBody>
          <a:bodyPr>
            <a:normAutofit lnSpcReduction="10000"/>
          </a:bodyPr>
          <a:lstStyle/>
          <a:p>
            <a:r>
              <a:rPr lang="en-US" b="1" dirty="0"/>
              <a:t>Giao </a:t>
            </a:r>
            <a:r>
              <a:rPr lang="en-US" b="1" dirty="0" err="1"/>
              <a:t>diện</a:t>
            </a:r>
            <a:r>
              <a:rPr lang="en-US" b="1" dirty="0"/>
              <a:t> </a:t>
            </a:r>
            <a:r>
              <a:rPr lang="en-US" b="1" dirty="0" err="1"/>
              <a:t>báo</a:t>
            </a:r>
            <a:r>
              <a:rPr lang="en-US" b="1" dirty="0"/>
              <a:t> </a:t>
            </a:r>
            <a:r>
              <a:rPr lang="en-US" b="1" dirty="0" err="1"/>
              <a:t>cáo</a:t>
            </a:r>
            <a:r>
              <a:rPr lang="en-US" b="1" dirty="0"/>
              <a:t> </a:t>
            </a:r>
            <a:r>
              <a:rPr lang="en-US" b="1" dirty="0" err="1"/>
              <a:t>của</a:t>
            </a:r>
            <a:r>
              <a:rPr lang="en-US" b="1" dirty="0"/>
              <a:t> </a:t>
            </a:r>
            <a:r>
              <a:rPr lang="en-US" b="1" dirty="0" err="1"/>
              <a:t>giáo</a:t>
            </a:r>
            <a:r>
              <a:rPr lang="en-US" b="1" dirty="0"/>
              <a:t> </a:t>
            </a:r>
            <a:r>
              <a:rPr lang="en-US" b="1" dirty="0" err="1"/>
              <a:t>viên</a:t>
            </a:r>
            <a:r>
              <a:rPr lang="en-US" b="1" dirty="0"/>
              <a:t>  </a:t>
            </a:r>
          </a:p>
        </p:txBody>
      </p:sp>
      <p:sp>
        <p:nvSpPr>
          <p:cNvPr id="43" name="Text Placeholder 42">
            <a:extLst>
              <a:ext uri="{FF2B5EF4-FFF2-40B4-BE49-F238E27FC236}">
                <a16:creationId xmlns:a16="http://schemas.microsoft.com/office/drawing/2014/main" id="{D43DBABA-0B91-D9C0-5238-0F7F3DD4F1FC}"/>
              </a:ext>
            </a:extLst>
          </p:cNvPr>
          <p:cNvSpPr>
            <a:spLocks noGrp="1"/>
          </p:cNvSpPr>
          <p:nvPr>
            <p:ph type="body" sz="quarter" idx="25"/>
          </p:nvPr>
        </p:nvSpPr>
        <p:spPr/>
        <p:txBody>
          <a:bodyPr>
            <a:normAutofit lnSpcReduction="10000"/>
          </a:bodyPr>
          <a:lstStyle/>
          <a:p>
            <a:endParaRPr lang="en-US"/>
          </a:p>
        </p:txBody>
      </p:sp>
      <p:pic>
        <p:nvPicPr>
          <p:cNvPr id="3" name="Picture 2">
            <a:extLst>
              <a:ext uri="{FF2B5EF4-FFF2-40B4-BE49-F238E27FC236}">
                <a16:creationId xmlns:a16="http://schemas.microsoft.com/office/drawing/2014/main" id="{80D21758-C195-08F6-D222-63D642E0BCE2}"/>
              </a:ext>
            </a:extLst>
          </p:cNvPr>
          <p:cNvPicPr>
            <a:picLocks noChangeAspect="1"/>
          </p:cNvPicPr>
          <p:nvPr/>
        </p:nvPicPr>
        <p:blipFill>
          <a:blip r:embed="rId2"/>
          <a:stretch>
            <a:fillRect/>
          </a:stretch>
        </p:blipFill>
        <p:spPr>
          <a:xfrm>
            <a:off x="316448" y="736042"/>
            <a:ext cx="11211612" cy="5614579"/>
          </a:xfrm>
          <a:prstGeom prst="rect">
            <a:avLst/>
          </a:prstGeom>
        </p:spPr>
      </p:pic>
    </p:spTree>
    <p:extLst>
      <p:ext uri="{BB962C8B-B14F-4D97-AF65-F5344CB8AC3E}">
        <p14:creationId xmlns:p14="http://schemas.microsoft.com/office/powerpoint/2010/main" val="21470358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ECE204-039B-1EA7-E7D7-E8699F4858ED}"/>
            </a:ext>
          </a:extLst>
        </p:cNvPr>
        <p:cNvGrpSpPr/>
        <p:nvPr/>
      </p:nvGrpSpPr>
      <p:grpSpPr>
        <a:xfrm>
          <a:off x="0" y="0"/>
          <a:ext cx="0" cy="0"/>
          <a:chOff x="0" y="0"/>
          <a:chExt cx="0" cy="0"/>
        </a:xfrm>
      </p:grpSpPr>
      <p:sp>
        <p:nvSpPr>
          <p:cNvPr id="6" name="Date Placeholder 5">
            <a:extLst>
              <a:ext uri="{FF2B5EF4-FFF2-40B4-BE49-F238E27FC236}">
                <a16:creationId xmlns:a16="http://schemas.microsoft.com/office/drawing/2014/main" id="{0B52EB38-2C58-8592-240F-D59009B03EDD}"/>
              </a:ext>
            </a:extLst>
          </p:cNvPr>
          <p:cNvSpPr>
            <a:spLocks noGrp="1"/>
          </p:cNvSpPr>
          <p:nvPr>
            <p:ph type="dt" sz="half" idx="10"/>
          </p:nvPr>
        </p:nvSpPr>
        <p:spPr>
          <a:xfrm>
            <a:off x="1333500" y="6356350"/>
            <a:ext cx="985157" cy="365125"/>
          </a:xfrm>
        </p:spPr>
        <p:txBody>
          <a:bodyPr/>
          <a:lstStyle/>
          <a:p>
            <a:r>
              <a:rPr lang="vi-VN" dirty="0"/>
              <a:t>2025</a:t>
            </a:r>
            <a:endParaRPr lang="en-US" dirty="0"/>
          </a:p>
        </p:txBody>
      </p:sp>
      <p:sp>
        <p:nvSpPr>
          <p:cNvPr id="5" name="Footer Placeholder 4">
            <a:extLst>
              <a:ext uri="{FF2B5EF4-FFF2-40B4-BE49-F238E27FC236}">
                <a16:creationId xmlns:a16="http://schemas.microsoft.com/office/drawing/2014/main" id="{34431261-6ABB-31B8-D447-B33051B88336}"/>
              </a:ext>
            </a:extLst>
          </p:cNvPr>
          <p:cNvSpPr>
            <a:spLocks noGrp="1"/>
          </p:cNvSpPr>
          <p:nvPr>
            <p:ph type="ftr" sz="quarter" idx="11"/>
          </p:nvPr>
        </p:nvSpPr>
        <p:spPr>
          <a:xfrm>
            <a:off x="2669886" y="6356349"/>
            <a:ext cx="2482842" cy="365125"/>
          </a:xfrm>
        </p:spPr>
        <p:txBody>
          <a:bodyPr/>
          <a:lstStyle/>
          <a:p>
            <a:r>
              <a:rPr lang="vi-VN" dirty="0"/>
              <a:t>HUMG</a:t>
            </a:r>
            <a:endParaRPr lang="en-US" dirty="0"/>
          </a:p>
        </p:txBody>
      </p:sp>
      <p:sp>
        <p:nvSpPr>
          <p:cNvPr id="4" name="Slide Number Placeholder 3">
            <a:extLst>
              <a:ext uri="{FF2B5EF4-FFF2-40B4-BE49-F238E27FC236}">
                <a16:creationId xmlns:a16="http://schemas.microsoft.com/office/drawing/2014/main" id="{5260C9AD-764D-6694-8D42-E19BC1C03B8A}"/>
              </a:ext>
            </a:extLst>
          </p:cNvPr>
          <p:cNvSpPr>
            <a:spLocks noGrp="1"/>
          </p:cNvSpPr>
          <p:nvPr>
            <p:ph type="sldNum" sz="quarter" idx="12"/>
          </p:nvPr>
        </p:nvSpPr>
        <p:spPr>
          <a:xfrm>
            <a:off x="5536305" y="6356350"/>
            <a:ext cx="987552" cy="365125"/>
          </a:xfrm>
        </p:spPr>
        <p:txBody>
          <a:bodyPr/>
          <a:lstStyle/>
          <a:p>
            <a:fld id="{19B51A1E-902D-48AF-9020-955120F399B6}" type="slidenum">
              <a:rPr lang="en-US" smtClean="0"/>
              <a:pPr/>
              <a:t>2</a:t>
            </a:fld>
            <a:endParaRPr lang="en-US" dirty="0"/>
          </a:p>
        </p:txBody>
      </p:sp>
      <p:graphicFrame>
        <p:nvGraphicFramePr>
          <p:cNvPr id="11" name="Diagram 10">
            <a:extLst>
              <a:ext uri="{FF2B5EF4-FFF2-40B4-BE49-F238E27FC236}">
                <a16:creationId xmlns:a16="http://schemas.microsoft.com/office/drawing/2014/main" id="{5542AEA2-2D91-E155-95B3-F83A4DB8298D}"/>
              </a:ext>
            </a:extLst>
          </p:cNvPr>
          <p:cNvGraphicFramePr/>
          <p:nvPr>
            <p:extLst>
              <p:ext uri="{D42A27DB-BD31-4B8C-83A1-F6EECF244321}">
                <p14:modId xmlns:p14="http://schemas.microsoft.com/office/powerpoint/2010/main" val="509983956"/>
              </p:ext>
            </p:extLst>
          </p:nvPr>
        </p:nvGraphicFramePr>
        <p:xfrm>
          <a:off x="2032000" y="1272988"/>
          <a:ext cx="7712635" cy="48653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TextBox 17">
            <a:extLst>
              <a:ext uri="{FF2B5EF4-FFF2-40B4-BE49-F238E27FC236}">
                <a16:creationId xmlns:a16="http://schemas.microsoft.com/office/drawing/2014/main" id="{B022BC83-01A9-86E6-8DE4-284B5CFA793B}"/>
              </a:ext>
            </a:extLst>
          </p:cNvPr>
          <p:cNvSpPr txBox="1"/>
          <p:nvPr/>
        </p:nvSpPr>
        <p:spPr>
          <a:xfrm>
            <a:off x="1042791" y="350335"/>
            <a:ext cx="3254189" cy="646331"/>
          </a:xfrm>
          <a:prstGeom prst="rect">
            <a:avLst/>
          </a:prstGeom>
          <a:noFill/>
        </p:spPr>
        <p:txBody>
          <a:bodyPr wrap="square" rtlCol="0">
            <a:spAutoFit/>
          </a:bodyPr>
          <a:lstStyle/>
          <a:p>
            <a:r>
              <a:rPr lang="en-US" sz="3600" b="1" dirty="0">
                <a:latin typeface="+mj-lt"/>
              </a:rPr>
              <a:t>NỘI DUNG</a:t>
            </a:r>
          </a:p>
        </p:txBody>
      </p:sp>
    </p:spTree>
    <p:extLst>
      <p:ext uri="{BB962C8B-B14F-4D97-AF65-F5344CB8AC3E}">
        <p14:creationId xmlns:p14="http://schemas.microsoft.com/office/powerpoint/2010/main" val="2252725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EC01C4-0407-0306-EBC5-4E40D2A58920}"/>
            </a:ext>
          </a:extLst>
        </p:cNvPr>
        <p:cNvGrpSpPr/>
        <p:nvPr/>
      </p:nvGrpSpPr>
      <p:grpSpPr>
        <a:xfrm>
          <a:off x="0" y="0"/>
          <a:ext cx="0" cy="0"/>
          <a:chOff x="0" y="0"/>
          <a:chExt cx="0" cy="0"/>
        </a:xfrm>
      </p:grpSpPr>
      <p:sp>
        <p:nvSpPr>
          <p:cNvPr id="20" name="Date Placeholder 19">
            <a:extLst>
              <a:ext uri="{FF2B5EF4-FFF2-40B4-BE49-F238E27FC236}">
                <a16:creationId xmlns:a16="http://schemas.microsoft.com/office/drawing/2014/main" id="{ACD56C43-6ED0-733C-E494-E27B2C5CDA4B}"/>
              </a:ext>
            </a:extLst>
          </p:cNvPr>
          <p:cNvSpPr>
            <a:spLocks noGrp="1"/>
          </p:cNvSpPr>
          <p:nvPr>
            <p:ph type="dt" sz="half" idx="20"/>
          </p:nvPr>
        </p:nvSpPr>
        <p:spPr>
          <a:xfrm>
            <a:off x="6102685" y="6350621"/>
            <a:ext cx="947516" cy="365125"/>
          </a:xfrm>
        </p:spPr>
        <p:txBody>
          <a:bodyPr/>
          <a:lstStyle/>
          <a:p>
            <a:r>
              <a:rPr lang="en-US" dirty="0"/>
              <a:t>2025</a:t>
            </a:r>
          </a:p>
        </p:txBody>
      </p:sp>
      <p:sp>
        <p:nvSpPr>
          <p:cNvPr id="21" name="Footer Placeholder 20">
            <a:extLst>
              <a:ext uri="{FF2B5EF4-FFF2-40B4-BE49-F238E27FC236}">
                <a16:creationId xmlns:a16="http://schemas.microsoft.com/office/drawing/2014/main" id="{D67B2E74-2AB8-4EEE-5769-0430DF82A0BA}"/>
              </a:ext>
            </a:extLst>
          </p:cNvPr>
          <p:cNvSpPr>
            <a:spLocks noGrp="1"/>
          </p:cNvSpPr>
          <p:nvPr>
            <p:ph type="ftr" sz="quarter" idx="21"/>
          </p:nvPr>
        </p:nvSpPr>
        <p:spPr>
          <a:xfrm>
            <a:off x="7161955" y="6356350"/>
            <a:ext cx="3243942" cy="365125"/>
          </a:xfrm>
        </p:spPr>
        <p:txBody>
          <a:bodyPr/>
          <a:lstStyle/>
          <a:p>
            <a:r>
              <a:rPr lang="en-US" dirty="0"/>
              <a:t>HUMG</a:t>
            </a:r>
          </a:p>
        </p:txBody>
      </p:sp>
      <p:sp>
        <p:nvSpPr>
          <p:cNvPr id="22" name="Slide Number Placeholder 21">
            <a:extLst>
              <a:ext uri="{FF2B5EF4-FFF2-40B4-BE49-F238E27FC236}">
                <a16:creationId xmlns:a16="http://schemas.microsoft.com/office/drawing/2014/main" id="{1F0A0EBD-91ED-7FAE-F75C-0489B97CD638}"/>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20</a:t>
            </a:fld>
            <a:endParaRPr lang="en-US" dirty="0"/>
          </a:p>
        </p:txBody>
      </p:sp>
      <p:sp>
        <p:nvSpPr>
          <p:cNvPr id="33" name="Text Placeholder 32">
            <a:extLst>
              <a:ext uri="{FF2B5EF4-FFF2-40B4-BE49-F238E27FC236}">
                <a16:creationId xmlns:a16="http://schemas.microsoft.com/office/drawing/2014/main" id="{3F804D57-149C-2109-72CF-081EE943F452}"/>
              </a:ext>
            </a:extLst>
          </p:cNvPr>
          <p:cNvSpPr>
            <a:spLocks noGrp="1"/>
          </p:cNvSpPr>
          <p:nvPr>
            <p:ph type="body" sz="quarter" idx="23"/>
          </p:nvPr>
        </p:nvSpPr>
        <p:spPr>
          <a:xfrm>
            <a:off x="157948" y="192031"/>
            <a:ext cx="5433204" cy="365125"/>
          </a:xfrm>
        </p:spPr>
        <p:txBody>
          <a:bodyPr>
            <a:normAutofit lnSpcReduction="10000"/>
          </a:bodyPr>
          <a:lstStyle/>
          <a:p>
            <a:r>
              <a:rPr lang="en-US" dirty="0"/>
              <a:t>Giao </a:t>
            </a:r>
            <a:r>
              <a:rPr lang="en-US" dirty="0" err="1"/>
              <a:t>diện</a:t>
            </a:r>
            <a:r>
              <a:rPr lang="en-US" dirty="0"/>
              <a:t> </a:t>
            </a:r>
            <a:r>
              <a:rPr lang="en-US" dirty="0" err="1"/>
              <a:t>kho</a:t>
            </a:r>
            <a:r>
              <a:rPr lang="en-US" dirty="0"/>
              <a:t> </a:t>
            </a:r>
            <a:r>
              <a:rPr lang="en-US" dirty="0" err="1"/>
              <a:t>nguyên</a:t>
            </a:r>
            <a:r>
              <a:rPr lang="en-US" dirty="0"/>
              <a:t> </a:t>
            </a:r>
            <a:r>
              <a:rPr lang="en-US" dirty="0" err="1"/>
              <a:t>liệu</a:t>
            </a:r>
            <a:r>
              <a:rPr lang="en-US" dirty="0"/>
              <a:t> </a:t>
            </a:r>
            <a:r>
              <a:rPr lang="en-US" dirty="0" err="1"/>
              <a:t>của</a:t>
            </a:r>
            <a:r>
              <a:rPr lang="en-US" dirty="0"/>
              <a:t> </a:t>
            </a:r>
            <a:r>
              <a:rPr lang="en-US" dirty="0" err="1"/>
              <a:t>giáo</a:t>
            </a:r>
            <a:r>
              <a:rPr lang="en-US" dirty="0"/>
              <a:t> </a:t>
            </a:r>
            <a:r>
              <a:rPr lang="en-US" dirty="0" err="1"/>
              <a:t>viên</a:t>
            </a:r>
            <a:r>
              <a:rPr lang="en-US" dirty="0"/>
              <a:t> </a:t>
            </a:r>
          </a:p>
        </p:txBody>
      </p:sp>
      <p:sp>
        <p:nvSpPr>
          <p:cNvPr id="43" name="Text Placeholder 42">
            <a:extLst>
              <a:ext uri="{FF2B5EF4-FFF2-40B4-BE49-F238E27FC236}">
                <a16:creationId xmlns:a16="http://schemas.microsoft.com/office/drawing/2014/main" id="{B2CF6EEF-C5F3-812D-72D8-78D586ADA2D3}"/>
              </a:ext>
            </a:extLst>
          </p:cNvPr>
          <p:cNvSpPr>
            <a:spLocks noGrp="1"/>
          </p:cNvSpPr>
          <p:nvPr>
            <p:ph type="body" sz="quarter" idx="25"/>
          </p:nvPr>
        </p:nvSpPr>
        <p:spPr/>
        <p:txBody>
          <a:bodyPr>
            <a:normAutofit lnSpcReduction="10000"/>
          </a:bodyPr>
          <a:lstStyle/>
          <a:p>
            <a:endParaRPr lang="en-US"/>
          </a:p>
        </p:txBody>
      </p:sp>
      <p:pic>
        <p:nvPicPr>
          <p:cNvPr id="3" name="Picture 2">
            <a:extLst>
              <a:ext uri="{FF2B5EF4-FFF2-40B4-BE49-F238E27FC236}">
                <a16:creationId xmlns:a16="http://schemas.microsoft.com/office/drawing/2014/main" id="{881B6E4C-3BC5-FB5B-2901-A3640B774E1F}"/>
              </a:ext>
            </a:extLst>
          </p:cNvPr>
          <p:cNvPicPr>
            <a:picLocks noChangeAspect="1"/>
          </p:cNvPicPr>
          <p:nvPr/>
        </p:nvPicPr>
        <p:blipFill>
          <a:blip r:embed="rId2"/>
          <a:stretch>
            <a:fillRect/>
          </a:stretch>
        </p:blipFill>
        <p:spPr>
          <a:xfrm>
            <a:off x="424956" y="818171"/>
            <a:ext cx="11355458" cy="5532450"/>
          </a:xfrm>
          <a:prstGeom prst="rect">
            <a:avLst/>
          </a:prstGeom>
        </p:spPr>
      </p:pic>
    </p:spTree>
    <p:extLst>
      <p:ext uri="{BB962C8B-B14F-4D97-AF65-F5344CB8AC3E}">
        <p14:creationId xmlns:p14="http://schemas.microsoft.com/office/powerpoint/2010/main" val="31393558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7C7CC-6F64-6D44-8415-9DC36A76104A}"/>
            </a:ext>
          </a:extLst>
        </p:cNvPr>
        <p:cNvGrpSpPr/>
        <p:nvPr/>
      </p:nvGrpSpPr>
      <p:grpSpPr>
        <a:xfrm>
          <a:off x="0" y="0"/>
          <a:ext cx="0" cy="0"/>
          <a:chOff x="0" y="0"/>
          <a:chExt cx="0" cy="0"/>
        </a:xfrm>
      </p:grpSpPr>
      <p:sp>
        <p:nvSpPr>
          <p:cNvPr id="20" name="Date Placeholder 19">
            <a:extLst>
              <a:ext uri="{FF2B5EF4-FFF2-40B4-BE49-F238E27FC236}">
                <a16:creationId xmlns:a16="http://schemas.microsoft.com/office/drawing/2014/main" id="{171561A6-4E75-690B-5E28-15EAB31F914F}"/>
              </a:ext>
            </a:extLst>
          </p:cNvPr>
          <p:cNvSpPr>
            <a:spLocks noGrp="1"/>
          </p:cNvSpPr>
          <p:nvPr>
            <p:ph type="dt" sz="half" idx="20"/>
          </p:nvPr>
        </p:nvSpPr>
        <p:spPr>
          <a:xfrm>
            <a:off x="6102685" y="6350621"/>
            <a:ext cx="947516" cy="365125"/>
          </a:xfrm>
        </p:spPr>
        <p:txBody>
          <a:bodyPr/>
          <a:lstStyle/>
          <a:p>
            <a:r>
              <a:rPr lang="en-US" dirty="0"/>
              <a:t>2025</a:t>
            </a:r>
          </a:p>
        </p:txBody>
      </p:sp>
      <p:sp>
        <p:nvSpPr>
          <p:cNvPr id="21" name="Footer Placeholder 20">
            <a:extLst>
              <a:ext uri="{FF2B5EF4-FFF2-40B4-BE49-F238E27FC236}">
                <a16:creationId xmlns:a16="http://schemas.microsoft.com/office/drawing/2014/main" id="{3D6D1AB3-90D3-7000-F502-DD7ED8C14671}"/>
              </a:ext>
            </a:extLst>
          </p:cNvPr>
          <p:cNvSpPr>
            <a:spLocks noGrp="1"/>
          </p:cNvSpPr>
          <p:nvPr>
            <p:ph type="ftr" sz="quarter" idx="21"/>
          </p:nvPr>
        </p:nvSpPr>
        <p:spPr>
          <a:xfrm>
            <a:off x="7161955" y="6356350"/>
            <a:ext cx="3243942" cy="365125"/>
          </a:xfrm>
        </p:spPr>
        <p:txBody>
          <a:bodyPr/>
          <a:lstStyle/>
          <a:p>
            <a:r>
              <a:rPr lang="en-US" dirty="0"/>
              <a:t>HUMG</a:t>
            </a:r>
          </a:p>
        </p:txBody>
      </p:sp>
      <p:sp>
        <p:nvSpPr>
          <p:cNvPr id="22" name="Slide Number Placeholder 21">
            <a:extLst>
              <a:ext uri="{FF2B5EF4-FFF2-40B4-BE49-F238E27FC236}">
                <a16:creationId xmlns:a16="http://schemas.microsoft.com/office/drawing/2014/main" id="{886C9152-6C0F-B916-4223-85CF83E1AA52}"/>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21</a:t>
            </a:fld>
            <a:endParaRPr lang="en-US" dirty="0"/>
          </a:p>
        </p:txBody>
      </p:sp>
      <p:sp>
        <p:nvSpPr>
          <p:cNvPr id="33" name="Text Placeholder 32">
            <a:extLst>
              <a:ext uri="{FF2B5EF4-FFF2-40B4-BE49-F238E27FC236}">
                <a16:creationId xmlns:a16="http://schemas.microsoft.com/office/drawing/2014/main" id="{AF98C123-A31C-5DF9-0AA8-17F23320AEDE}"/>
              </a:ext>
            </a:extLst>
          </p:cNvPr>
          <p:cNvSpPr>
            <a:spLocks noGrp="1"/>
          </p:cNvSpPr>
          <p:nvPr>
            <p:ph type="body" sz="quarter" idx="23"/>
          </p:nvPr>
        </p:nvSpPr>
        <p:spPr>
          <a:xfrm>
            <a:off x="157948" y="192031"/>
            <a:ext cx="5433204" cy="365125"/>
          </a:xfrm>
        </p:spPr>
        <p:txBody>
          <a:bodyPr>
            <a:normAutofit lnSpcReduction="10000"/>
          </a:bodyPr>
          <a:lstStyle/>
          <a:p>
            <a:r>
              <a:rPr lang="en-US" dirty="0"/>
              <a:t>Giao </a:t>
            </a:r>
            <a:r>
              <a:rPr lang="en-US" dirty="0" err="1"/>
              <a:t>diện</a:t>
            </a:r>
            <a:r>
              <a:rPr lang="en-US" dirty="0"/>
              <a:t> </a:t>
            </a:r>
            <a:r>
              <a:rPr lang="en-US" dirty="0" err="1"/>
              <a:t>quản</a:t>
            </a:r>
            <a:r>
              <a:rPr lang="en-US" dirty="0"/>
              <a:t> </a:t>
            </a:r>
            <a:r>
              <a:rPr lang="en-US" dirty="0" err="1"/>
              <a:t>lý</a:t>
            </a:r>
            <a:r>
              <a:rPr lang="en-US" dirty="0"/>
              <a:t> </a:t>
            </a:r>
            <a:r>
              <a:rPr lang="en-US" dirty="0" err="1"/>
              <a:t>sức</a:t>
            </a:r>
            <a:r>
              <a:rPr lang="en-US" dirty="0"/>
              <a:t> </a:t>
            </a:r>
            <a:r>
              <a:rPr lang="en-US" dirty="0" err="1"/>
              <a:t>khỏe</a:t>
            </a:r>
            <a:r>
              <a:rPr lang="en-US" dirty="0"/>
              <a:t> </a:t>
            </a:r>
            <a:r>
              <a:rPr lang="en-US" dirty="0" err="1"/>
              <a:t>của</a:t>
            </a:r>
            <a:r>
              <a:rPr lang="en-US" dirty="0"/>
              <a:t> </a:t>
            </a:r>
            <a:r>
              <a:rPr lang="en-US" dirty="0" err="1"/>
              <a:t>giáo</a:t>
            </a:r>
            <a:r>
              <a:rPr lang="en-US" dirty="0"/>
              <a:t> </a:t>
            </a:r>
            <a:r>
              <a:rPr lang="en-US" dirty="0" err="1"/>
              <a:t>viên</a:t>
            </a:r>
            <a:r>
              <a:rPr lang="en-US" dirty="0"/>
              <a:t> </a:t>
            </a:r>
          </a:p>
        </p:txBody>
      </p:sp>
      <p:sp>
        <p:nvSpPr>
          <p:cNvPr id="43" name="Text Placeholder 42">
            <a:extLst>
              <a:ext uri="{FF2B5EF4-FFF2-40B4-BE49-F238E27FC236}">
                <a16:creationId xmlns:a16="http://schemas.microsoft.com/office/drawing/2014/main" id="{EDF34185-C450-EC8C-6952-DA568B1B6983}"/>
              </a:ext>
            </a:extLst>
          </p:cNvPr>
          <p:cNvSpPr>
            <a:spLocks noGrp="1"/>
          </p:cNvSpPr>
          <p:nvPr>
            <p:ph type="body" sz="quarter" idx="25"/>
          </p:nvPr>
        </p:nvSpPr>
        <p:spPr/>
        <p:txBody>
          <a:bodyPr>
            <a:normAutofit lnSpcReduction="10000"/>
          </a:bodyPr>
          <a:lstStyle/>
          <a:p>
            <a:endParaRPr lang="en-US"/>
          </a:p>
        </p:txBody>
      </p:sp>
      <p:pic>
        <p:nvPicPr>
          <p:cNvPr id="3" name="Picture 2">
            <a:extLst>
              <a:ext uri="{FF2B5EF4-FFF2-40B4-BE49-F238E27FC236}">
                <a16:creationId xmlns:a16="http://schemas.microsoft.com/office/drawing/2014/main" id="{0E850A80-31E5-9563-7110-B2F05298059D}"/>
              </a:ext>
            </a:extLst>
          </p:cNvPr>
          <p:cNvPicPr>
            <a:picLocks noChangeAspect="1"/>
          </p:cNvPicPr>
          <p:nvPr/>
        </p:nvPicPr>
        <p:blipFill>
          <a:blip r:embed="rId2"/>
          <a:stretch>
            <a:fillRect/>
          </a:stretch>
        </p:blipFill>
        <p:spPr>
          <a:xfrm>
            <a:off x="264778" y="699451"/>
            <a:ext cx="11649075" cy="5651170"/>
          </a:xfrm>
          <a:prstGeom prst="rect">
            <a:avLst/>
          </a:prstGeom>
        </p:spPr>
      </p:pic>
    </p:spTree>
    <p:extLst>
      <p:ext uri="{BB962C8B-B14F-4D97-AF65-F5344CB8AC3E}">
        <p14:creationId xmlns:p14="http://schemas.microsoft.com/office/powerpoint/2010/main" val="2003690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AA7866-6E87-4E48-4B59-D6CC3CD25261}"/>
            </a:ext>
          </a:extLst>
        </p:cNvPr>
        <p:cNvGrpSpPr/>
        <p:nvPr/>
      </p:nvGrpSpPr>
      <p:grpSpPr>
        <a:xfrm>
          <a:off x="0" y="0"/>
          <a:ext cx="0" cy="0"/>
          <a:chOff x="0" y="0"/>
          <a:chExt cx="0" cy="0"/>
        </a:xfrm>
      </p:grpSpPr>
      <p:sp>
        <p:nvSpPr>
          <p:cNvPr id="20" name="Date Placeholder 19">
            <a:extLst>
              <a:ext uri="{FF2B5EF4-FFF2-40B4-BE49-F238E27FC236}">
                <a16:creationId xmlns:a16="http://schemas.microsoft.com/office/drawing/2014/main" id="{6A64508C-8FB9-2346-B7A1-5AECC8527377}"/>
              </a:ext>
            </a:extLst>
          </p:cNvPr>
          <p:cNvSpPr>
            <a:spLocks noGrp="1"/>
          </p:cNvSpPr>
          <p:nvPr>
            <p:ph type="dt" sz="half" idx="20"/>
          </p:nvPr>
        </p:nvSpPr>
        <p:spPr>
          <a:xfrm>
            <a:off x="6102685" y="6350621"/>
            <a:ext cx="947516" cy="365125"/>
          </a:xfrm>
        </p:spPr>
        <p:txBody>
          <a:bodyPr/>
          <a:lstStyle/>
          <a:p>
            <a:r>
              <a:rPr lang="en-US" dirty="0"/>
              <a:t>2025</a:t>
            </a:r>
          </a:p>
        </p:txBody>
      </p:sp>
      <p:sp>
        <p:nvSpPr>
          <p:cNvPr id="21" name="Footer Placeholder 20">
            <a:extLst>
              <a:ext uri="{FF2B5EF4-FFF2-40B4-BE49-F238E27FC236}">
                <a16:creationId xmlns:a16="http://schemas.microsoft.com/office/drawing/2014/main" id="{940AFCD7-3FA8-1817-5B9D-BC25ECC26EAB}"/>
              </a:ext>
            </a:extLst>
          </p:cNvPr>
          <p:cNvSpPr>
            <a:spLocks noGrp="1"/>
          </p:cNvSpPr>
          <p:nvPr>
            <p:ph type="ftr" sz="quarter" idx="21"/>
          </p:nvPr>
        </p:nvSpPr>
        <p:spPr>
          <a:xfrm>
            <a:off x="7161955" y="6356350"/>
            <a:ext cx="3243942" cy="365125"/>
          </a:xfrm>
        </p:spPr>
        <p:txBody>
          <a:bodyPr/>
          <a:lstStyle/>
          <a:p>
            <a:r>
              <a:rPr lang="en-US" dirty="0"/>
              <a:t>HUMG</a:t>
            </a:r>
          </a:p>
        </p:txBody>
      </p:sp>
      <p:sp>
        <p:nvSpPr>
          <p:cNvPr id="22" name="Slide Number Placeholder 21">
            <a:extLst>
              <a:ext uri="{FF2B5EF4-FFF2-40B4-BE49-F238E27FC236}">
                <a16:creationId xmlns:a16="http://schemas.microsoft.com/office/drawing/2014/main" id="{ED7517E7-820D-AE88-7B27-FF023EBEC337}"/>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22</a:t>
            </a:fld>
            <a:endParaRPr lang="en-US" dirty="0"/>
          </a:p>
        </p:txBody>
      </p:sp>
      <p:sp>
        <p:nvSpPr>
          <p:cNvPr id="33" name="Text Placeholder 32">
            <a:extLst>
              <a:ext uri="{FF2B5EF4-FFF2-40B4-BE49-F238E27FC236}">
                <a16:creationId xmlns:a16="http://schemas.microsoft.com/office/drawing/2014/main" id="{8028BCAE-1BAB-8639-0800-FC10FD8F5F06}"/>
              </a:ext>
            </a:extLst>
          </p:cNvPr>
          <p:cNvSpPr>
            <a:spLocks noGrp="1"/>
          </p:cNvSpPr>
          <p:nvPr>
            <p:ph type="body" sz="quarter" idx="23"/>
          </p:nvPr>
        </p:nvSpPr>
        <p:spPr>
          <a:xfrm>
            <a:off x="157948" y="192031"/>
            <a:ext cx="5433204" cy="365125"/>
          </a:xfrm>
        </p:spPr>
        <p:txBody>
          <a:bodyPr>
            <a:normAutofit lnSpcReduction="10000"/>
          </a:bodyPr>
          <a:lstStyle/>
          <a:p>
            <a:r>
              <a:rPr lang="en-US" b="1" dirty="0"/>
              <a:t>Giao </a:t>
            </a:r>
            <a:r>
              <a:rPr lang="en-US" b="1" dirty="0" err="1"/>
              <a:t>diện</a:t>
            </a:r>
            <a:r>
              <a:rPr lang="en-US" b="1" dirty="0"/>
              <a:t> </a:t>
            </a:r>
            <a:r>
              <a:rPr lang="en-US" b="1" dirty="0" err="1"/>
              <a:t>Lớp</a:t>
            </a:r>
            <a:r>
              <a:rPr lang="en-US" b="1" dirty="0"/>
              <a:t> </a:t>
            </a:r>
            <a:r>
              <a:rPr lang="en-US" b="1" dirty="0" err="1"/>
              <a:t>của</a:t>
            </a:r>
            <a:r>
              <a:rPr lang="en-US" b="1" dirty="0"/>
              <a:t> </a:t>
            </a:r>
            <a:r>
              <a:rPr lang="en-US" b="1" dirty="0" err="1"/>
              <a:t>tôi</a:t>
            </a:r>
            <a:r>
              <a:rPr lang="en-US" b="1" dirty="0"/>
              <a:t> </a:t>
            </a:r>
          </a:p>
        </p:txBody>
      </p:sp>
      <p:sp>
        <p:nvSpPr>
          <p:cNvPr id="43" name="Text Placeholder 42">
            <a:extLst>
              <a:ext uri="{FF2B5EF4-FFF2-40B4-BE49-F238E27FC236}">
                <a16:creationId xmlns:a16="http://schemas.microsoft.com/office/drawing/2014/main" id="{49DCAD27-8CC9-48DA-1F0D-3B18213BE052}"/>
              </a:ext>
            </a:extLst>
          </p:cNvPr>
          <p:cNvSpPr>
            <a:spLocks noGrp="1"/>
          </p:cNvSpPr>
          <p:nvPr>
            <p:ph type="body" sz="quarter" idx="25"/>
          </p:nvPr>
        </p:nvSpPr>
        <p:spPr/>
        <p:txBody>
          <a:bodyPr>
            <a:normAutofit lnSpcReduction="10000"/>
          </a:bodyPr>
          <a:lstStyle/>
          <a:p>
            <a:endParaRPr lang="en-US"/>
          </a:p>
        </p:txBody>
      </p:sp>
      <p:pic>
        <p:nvPicPr>
          <p:cNvPr id="3" name="Picture 2">
            <a:extLst>
              <a:ext uri="{FF2B5EF4-FFF2-40B4-BE49-F238E27FC236}">
                <a16:creationId xmlns:a16="http://schemas.microsoft.com/office/drawing/2014/main" id="{35453572-A0DE-5C26-76EB-8EFF40BD1D82}"/>
              </a:ext>
            </a:extLst>
          </p:cNvPr>
          <p:cNvPicPr>
            <a:picLocks noChangeAspect="1"/>
          </p:cNvPicPr>
          <p:nvPr/>
        </p:nvPicPr>
        <p:blipFill>
          <a:blip r:embed="rId2"/>
          <a:stretch>
            <a:fillRect/>
          </a:stretch>
        </p:blipFill>
        <p:spPr>
          <a:xfrm>
            <a:off x="1233393" y="694761"/>
            <a:ext cx="10120406" cy="5655860"/>
          </a:xfrm>
          <a:prstGeom prst="rect">
            <a:avLst/>
          </a:prstGeom>
        </p:spPr>
      </p:pic>
    </p:spTree>
    <p:extLst>
      <p:ext uri="{BB962C8B-B14F-4D97-AF65-F5344CB8AC3E}">
        <p14:creationId xmlns:p14="http://schemas.microsoft.com/office/powerpoint/2010/main" val="39944088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B88E3C-1E69-DF38-4143-D6EDEE8A9875}"/>
            </a:ext>
          </a:extLst>
        </p:cNvPr>
        <p:cNvGrpSpPr/>
        <p:nvPr/>
      </p:nvGrpSpPr>
      <p:grpSpPr>
        <a:xfrm>
          <a:off x="0" y="0"/>
          <a:ext cx="0" cy="0"/>
          <a:chOff x="0" y="0"/>
          <a:chExt cx="0" cy="0"/>
        </a:xfrm>
      </p:grpSpPr>
      <p:sp>
        <p:nvSpPr>
          <p:cNvPr id="20" name="Date Placeholder 19">
            <a:extLst>
              <a:ext uri="{FF2B5EF4-FFF2-40B4-BE49-F238E27FC236}">
                <a16:creationId xmlns:a16="http://schemas.microsoft.com/office/drawing/2014/main" id="{A77B5556-1356-8369-88CF-902E310DB0C1}"/>
              </a:ext>
            </a:extLst>
          </p:cNvPr>
          <p:cNvSpPr>
            <a:spLocks noGrp="1"/>
          </p:cNvSpPr>
          <p:nvPr>
            <p:ph type="dt" sz="half" idx="20"/>
          </p:nvPr>
        </p:nvSpPr>
        <p:spPr>
          <a:xfrm>
            <a:off x="6102685" y="6350621"/>
            <a:ext cx="947516" cy="365125"/>
          </a:xfrm>
        </p:spPr>
        <p:txBody>
          <a:bodyPr/>
          <a:lstStyle/>
          <a:p>
            <a:r>
              <a:rPr lang="en-US" dirty="0"/>
              <a:t>2025</a:t>
            </a:r>
          </a:p>
        </p:txBody>
      </p:sp>
      <p:sp>
        <p:nvSpPr>
          <p:cNvPr id="21" name="Footer Placeholder 20">
            <a:extLst>
              <a:ext uri="{FF2B5EF4-FFF2-40B4-BE49-F238E27FC236}">
                <a16:creationId xmlns:a16="http://schemas.microsoft.com/office/drawing/2014/main" id="{8CD76F2B-6936-C3AE-895D-DCBDBF21A285}"/>
              </a:ext>
            </a:extLst>
          </p:cNvPr>
          <p:cNvSpPr>
            <a:spLocks noGrp="1"/>
          </p:cNvSpPr>
          <p:nvPr>
            <p:ph type="ftr" sz="quarter" idx="21"/>
          </p:nvPr>
        </p:nvSpPr>
        <p:spPr>
          <a:xfrm>
            <a:off x="7161955" y="6356350"/>
            <a:ext cx="3243942" cy="365125"/>
          </a:xfrm>
        </p:spPr>
        <p:txBody>
          <a:bodyPr/>
          <a:lstStyle/>
          <a:p>
            <a:r>
              <a:rPr lang="en-US" dirty="0"/>
              <a:t>HUMG</a:t>
            </a:r>
          </a:p>
        </p:txBody>
      </p:sp>
      <p:sp>
        <p:nvSpPr>
          <p:cNvPr id="22" name="Slide Number Placeholder 21">
            <a:extLst>
              <a:ext uri="{FF2B5EF4-FFF2-40B4-BE49-F238E27FC236}">
                <a16:creationId xmlns:a16="http://schemas.microsoft.com/office/drawing/2014/main" id="{007E2776-BA4C-B130-7DD4-66C57A79F737}"/>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23</a:t>
            </a:fld>
            <a:endParaRPr lang="en-US" dirty="0"/>
          </a:p>
        </p:txBody>
      </p:sp>
      <p:sp>
        <p:nvSpPr>
          <p:cNvPr id="33" name="Text Placeholder 32">
            <a:extLst>
              <a:ext uri="{FF2B5EF4-FFF2-40B4-BE49-F238E27FC236}">
                <a16:creationId xmlns:a16="http://schemas.microsoft.com/office/drawing/2014/main" id="{F5ADB278-CED5-E7F0-2756-C76BDEDA07A7}"/>
              </a:ext>
            </a:extLst>
          </p:cNvPr>
          <p:cNvSpPr>
            <a:spLocks noGrp="1"/>
          </p:cNvSpPr>
          <p:nvPr>
            <p:ph type="body" sz="quarter" idx="23"/>
          </p:nvPr>
        </p:nvSpPr>
        <p:spPr>
          <a:xfrm>
            <a:off x="157948" y="192031"/>
            <a:ext cx="5433204" cy="365125"/>
          </a:xfrm>
        </p:spPr>
        <p:txBody>
          <a:bodyPr>
            <a:normAutofit lnSpcReduction="10000"/>
          </a:bodyPr>
          <a:lstStyle/>
          <a:p>
            <a:r>
              <a:rPr lang="en-US" dirty="0"/>
              <a:t>Giao </a:t>
            </a:r>
            <a:r>
              <a:rPr lang="en-US" dirty="0" err="1"/>
              <a:t>diện</a:t>
            </a:r>
            <a:r>
              <a:rPr lang="en-US" dirty="0"/>
              <a:t> </a:t>
            </a:r>
            <a:r>
              <a:rPr lang="en-US" dirty="0" err="1"/>
              <a:t>thư</a:t>
            </a:r>
            <a:r>
              <a:rPr lang="en-US" dirty="0"/>
              <a:t> </a:t>
            </a:r>
            <a:r>
              <a:rPr lang="en-US" dirty="0" err="1"/>
              <a:t>viện</a:t>
            </a:r>
            <a:r>
              <a:rPr lang="en-US" dirty="0"/>
              <a:t> </a:t>
            </a:r>
            <a:r>
              <a:rPr lang="en-US" dirty="0" err="1"/>
              <a:t>món</a:t>
            </a:r>
            <a:r>
              <a:rPr lang="en-US" dirty="0"/>
              <a:t> </a:t>
            </a:r>
            <a:r>
              <a:rPr lang="en-US" dirty="0" err="1"/>
              <a:t>ăn</a:t>
            </a:r>
            <a:r>
              <a:rPr lang="en-US" dirty="0"/>
              <a:t> </a:t>
            </a:r>
          </a:p>
        </p:txBody>
      </p:sp>
      <p:sp>
        <p:nvSpPr>
          <p:cNvPr id="43" name="Text Placeholder 42">
            <a:extLst>
              <a:ext uri="{FF2B5EF4-FFF2-40B4-BE49-F238E27FC236}">
                <a16:creationId xmlns:a16="http://schemas.microsoft.com/office/drawing/2014/main" id="{9D568FA1-95C8-32CE-821B-7103950BC30B}"/>
              </a:ext>
            </a:extLst>
          </p:cNvPr>
          <p:cNvSpPr>
            <a:spLocks noGrp="1"/>
          </p:cNvSpPr>
          <p:nvPr>
            <p:ph type="body" sz="quarter" idx="25"/>
          </p:nvPr>
        </p:nvSpPr>
        <p:spPr/>
        <p:txBody>
          <a:bodyPr>
            <a:normAutofit lnSpcReduction="10000"/>
          </a:bodyPr>
          <a:lstStyle/>
          <a:p>
            <a:endParaRPr lang="en-US"/>
          </a:p>
        </p:txBody>
      </p:sp>
      <p:pic>
        <p:nvPicPr>
          <p:cNvPr id="3" name="Picture 2">
            <a:extLst>
              <a:ext uri="{FF2B5EF4-FFF2-40B4-BE49-F238E27FC236}">
                <a16:creationId xmlns:a16="http://schemas.microsoft.com/office/drawing/2014/main" id="{A526AE17-7A9B-5AF8-67F8-BC4780F6B4BB}"/>
              </a:ext>
            </a:extLst>
          </p:cNvPr>
          <p:cNvPicPr>
            <a:picLocks noChangeAspect="1"/>
          </p:cNvPicPr>
          <p:nvPr/>
        </p:nvPicPr>
        <p:blipFill>
          <a:blip r:embed="rId2"/>
          <a:stretch>
            <a:fillRect/>
          </a:stretch>
        </p:blipFill>
        <p:spPr>
          <a:xfrm>
            <a:off x="244525" y="859679"/>
            <a:ext cx="11355458" cy="5490942"/>
          </a:xfrm>
          <a:prstGeom prst="rect">
            <a:avLst/>
          </a:prstGeom>
        </p:spPr>
      </p:pic>
    </p:spTree>
    <p:extLst>
      <p:ext uri="{BB962C8B-B14F-4D97-AF65-F5344CB8AC3E}">
        <p14:creationId xmlns:p14="http://schemas.microsoft.com/office/powerpoint/2010/main" val="211247206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711CAD-99C2-3127-4B04-0BC6F8CE12EC}"/>
            </a:ext>
          </a:extLst>
        </p:cNvPr>
        <p:cNvGrpSpPr/>
        <p:nvPr/>
      </p:nvGrpSpPr>
      <p:grpSpPr>
        <a:xfrm>
          <a:off x="0" y="0"/>
          <a:ext cx="0" cy="0"/>
          <a:chOff x="0" y="0"/>
          <a:chExt cx="0" cy="0"/>
        </a:xfrm>
      </p:grpSpPr>
      <p:sp>
        <p:nvSpPr>
          <p:cNvPr id="20" name="Date Placeholder 19">
            <a:extLst>
              <a:ext uri="{FF2B5EF4-FFF2-40B4-BE49-F238E27FC236}">
                <a16:creationId xmlns:a16="http://schemas.microsoft.com/office/drawing/2014/main" id="{5F0C5DE6-7E4E-1981-626E-DA00EA22C33D}"/>
              </a:ext>
            </a:extLst>
          </p:cNvPr>
          <p:cNvSpPr>
            <a:spLocks noGrp="1"/>
          </p:cNvSpPr>
          <p:nvPr>
            <p:ph type="dt" sz="half" idx="20"/>
          </p:nvPr>
        </p:nvSpPr>
        <p:spPr>
          <a:xfrm>
            <a:off x="6102685" y="6350621"/>
            <a:ext cx="947516" cy="365125"/>
          </a:xfrm>
        </p:spPr>
        <p:txBody>
          <a:bodyPr/>
          <a:lstStyle/>
          <a:p>
            <a:r>
              <a:rPr lang="en-US" dirty="0"/>
              <a:t>2025</a:t>
            </a:r>
          </a:p>
        </p:txBody>
      </p:sp>
      <p:sp>
        <p:nvSpPr>
          <p:cNvPr id="21" name="Footer Placeholder 20">
            <a:extLst>
              <a:ext uri="{FF2B5EF4-FFF2-40B4-BE49-F238E27FC236}">
                <a16:creationId xmlns:a16="http://schemas.microsoft.com/office/drawing/2014/main" id="{D289D75A-D44D-655F-8FF4-63A1F6D1BDFD}"/>
              </a:ext>
            </a:extLst>
          </p:cNvPr>
          <p:cNvSpPr>
            <a:spLocks noGrp="1"/>
          </p:cNvSpPr>
          <p:nvPr>
            <p:ph type="ftr" sz="quarter" idx="21"/>
          </p:nvPr>
        </p:nvSpPr>
        <p:spPr>
          <a:xfrm>
            <a:off x="7161955" y="6356350"/>
            <a:ext cx="3243942" cy="365125"/>
          </a:xfrm>
        </p:spPr>
        <p:txBody>
          <a:bodyPr/>
          <a:lstStyle/>
          <a:p>
            <a:r>
              <a:rPr lang="en-US" dirty="0"/>
              <a:t>HUMG</a:t>
            </a:r>
          </a:p>
        </p:txBody>
      </p:sp>
      <p:sp>
        <p:nvSpPr>
          <p:cNvPr id="22" name="Slide Number Placeholder 21">
            <a:extLst>
              <a:ext uri="{FF2B5EF4-FFF2-40B4-BE49-F238E27FC236}">
                <a16:creationId xmlns:a16="http://schemas.microsoft.com/office/drawing/2014/main" id="{EAF04215-0A29-337A-B788-D9738A2566AD}"/>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24</a:t>
            </a:fld>
            <a:endParaRPr lang="en-US" dirty="0"/>
          </a:p>
        </p:txBody>
      </p:sp>
      <p:sp>
        <p:nvSpPr>
          <p:cNvPr id="33" name="Text Placeholder 32">
            <a:extLst>
              <a:ext uri="{FF2B5EF4-FFF2-40B4-BE49-F238E27FC236}">
                <a16:creationId xmlns:a16="http://schemas.microsoft.com/office/drawing/2014/main" id="{3B4FBABD-E2B1-D990-B68E-E5F10B32B04A}"/>
              </a:ext>
            </a:extLst>
          </p:cNvPr>
          <p:cNvSpPr>
            <a:spLocks noGrp="1"/>
          </p:cNvSpPr>
          <p:nvPr>
            <p:ph type="body" sz="quarter" idx="23"/>
          </p:nvPr>
        </p:nvSpPr>
        <p:spPr>
          <a:xfrm>
            <a:off x="157948" y="192031"/>
            <a:ext cx="5433204" cy="365125"/>
          </a:xfrm>
        </p:spPr>
        <p:txBody>
          <a:bodyPr>
            <a:normAutofit lnSpcReduction="10000"/>
          </a:bodyPr>
          <a:lstStyle/>
          <a:p>
            <a:r>
              <a:rPr lang="en-US" b="1" dirty="0"/>
              <a:t>Giao </a:t>
            </a:r>
            <a:r>
              <a:rPr lang="en-US" b="1" dirty="0" err="1"/>
              <a:t>diện</a:t>
            </a:r>
            <a:r>
              <a:rPr lang="en-US" b="1" dirty="0"/>
              <a:t> </a:t>
            </a:r>
            <a:r>
              <a:rPr lang="en-US" b="1" dirty="0" err="1"/>
              <a:t>trang</a:t>
            </a:r>
            <a:r>
              <a:rPr lang="en-US" b="1" dirty="0"/>
              <a:t> </a:t>
            </a:r>
            <a:r>
              <a:rPr lang="en-US" b="1" dirty="0" err="1"/>
              <a:t>chủ</a:t>
            </a:r>
            <a:r>
              <a:rPr lang="en-US" b="1" dirty="0"/>
              <a:t> </a:t>
            </a:r>
            <a:r>
              <a:rPr lang="en-US" b="1" dirty="0" err="1"/>
              <a:t>phụ</a:t>
            </a:r>
            <a:r>
              <a:rPr lang="en-US" b="1" dirty="0"/>
              <a:t> </a:t>
            </a:r>
            <a:r>
              <a:rPr lang="en-US" b="1" dirty="0" err="1"/>
              <a:t>huynh</a:t>
            </a:r>
            <a:r>
              <a:rPr lang="en-US" b="1" dirty="0"/>
              <a:t> </a:t>
            </a:r>
          </a:p>
        </p:txBody>
      </p:sp>
      <p:sp>
        <p:nvSpPr>
          <p:cNvPr id="43" name="Text Placeholder 42">
            <a:extLst>
              <a:ext uri="{FF2B5EF4-FFF2-40B4-BE49-F238E27FC236}">
                <a16:creationId xmlns:a16="http://schemas.microsoft.com/office/drawing/2014/main" id="{33D2BE00-79FB-232F-43DF-843DE75DE214}"/>
              </a:ext>
            </a:extLst>
          </p:cNvPr>
          <p:cNvSpPr>
            <a:spLocks noGrp="1"/>
          </p:cNvSpPr>
          <p:nvPr>
            <p:ph type="body" sz="quarter" idx="25"/>
          </p:nvPr>
        </p:nvSpPr>
        <p:spPr/>
        <p:txBody>
          <a:bodyPr>
            <a:normAutofit lnSpcReduction="10000"/>
          </a:bodyPr>
          <a:lstStyle/>
          <a:p>
            <a:endParaRPr lang="en-US"/>
          </a:p>
        </p:txBody>
      </p:sp>
      <p:pic>
        <p:nvPicPr>
          <p:cNvPr id="3" name="Picture 2">
            <a:extLst>
              <a:ext uri="{FF2B5EF4-FFF2-40B4-BE49-F238E27FC236}">
                <a16:creationId xmlns:a16="http://schemas.microsoft.com/office/drawing/2014/main" id="{5B979AAA-9F45-FE88-03B1-4964AE8F2016}"/>
              </a:ext>
            </a:extLst>
          </p:cNvPr>
          <p:cNvPicPr>
            <a:picLocks noChangeAspect="1"/>
          </p:cNvPicPr>
          <p:nvPr/>
        </p:nvPicPr>
        <p:blipFill>
          <a:blip r:embed="rId2"/>
          <a:stretch>
            <a:fillRect/>
          </a:stretch>
        </p:blipFill>
        <p:spPr>
          <a:xfrm>
            <a:off x="351826" y="686055"/>
            <a:ext cx="11501718" cy="5759849"/>
          </a:xfrm>
          <a:prstGeom prst="rect">
            <a:avLst/>
          </a:prstGeom>
        </p:spPr>
      </p:pic>
    </p:spTree>
    <p:extLst>
      <p:ext uri="{BB962C8B-B14F-4D97-AF65-F5344CB8AC3E}">
        <p14:creationId xmlns:p14="http://schemas.microsoft.com/office/powerpoint/2010/main" val="25092705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F8C14-C2B1-2AB0-07BC-9BB689811DD0}"/>
            </a:ext>
          </a:extLst>
        </p:cNvPr>
        <p:cNvGrpSpPr/>
        <p:nvPr/>
      </p:nvGrpSpPr>
      <p:grpSpPr>
        <a:xfrm>
          <a:off x="0" y="0"/>
          <a:ext cx="0" cy="0"/>
          <a:chOff x="0" y="0"/>
          <a:chExt cx="0" cy="0"/>
        </a:xfrm>
      </p:grpSpPr>
      <p:sp>
        <p:nvSpPr>
          <p:cNvPr id="20" name="Date Placeholder 19">
            <a:extLst>
              <a:ext uri="{FF2B5EF4-FFF2-40B4-BE49-F238E27FC236}">
                <a16:creationId xmlns:a16="http://schemas.microsoft.com/office/drawing/2014/main" id="{91A61219-50AE-DB93-184D-BF7261CC4167}"/>
              </a:ext>
            </a:extLst>
          </p:cNvPr>
          <p:cNvSpPr>
            <a:spLocks noGrp="1"/>
          </p:cNvSpPr>
          <p:nvPr>
            <p:ph type="dt" sz="half" idx="20"/>
          </p:nvPr>
        </p:nvSpPr>
        <p:spPr>
          <a:xfrm>
            <a:off x="6102685" y="6350621"/>
            <a:ext cx="947516" cy="365125"/>
          </a:xfrm>
        </p:spPr>
        <p:txBody>
          <a:bodyPr/>
          <a:lstStyle/>
          <a:p>
            <a:r>
              <a:rPr lang="en-US" dirty="0"/>
              <a:t>2025</a:t>
            </a:r>
          </a:p>
        </p:txBody>
      </p:sp>
      <p:sp>
        <p:nvSpPr>
          <p:cNvPr id="21" name="Footer Placeholder 20">
            <a:extLst>
              <a:ext uri="{FF2B5EF4-FFF2-40B4-BE49-F238E27FC236}">
                <a16:creationId xmlns:a16="http://schemas.microsoft.com/office/drawing/2014/main" id="{C206294F-5EA9-32D8-DF68-EC1E96F8D697}"/>
              </a:ext>
            </a:extLst>
          </p:cNvPr>
          <p:cNvSpPr>
            <a:spLocks noGrp="1"/>
          </p:cNvSpPr>
          <p:nvPr>
            <p:ph type="ftr" sz="quarter" idx="21"/>
          </p:nvPr>
        </p:nvSpPr>
        <p:spPr>
          <a:xfrm>
            <a:off x="7161955" y="6356350"/>
            <a:ext cx="3243942" cy="365125"/>
          </a:xfrm>
        </p:spPr>
        <p:txBody>
          <a:bodyPr/>
          <a:lstStyle/>
          <a:p>
            <a:r>
              <a:rPr lang="en-US" dirty="0"/>
              <a:t>HUMG</a:t>
            </a:r>
          </a:p>
        </p:txBody>
      </p:sp>
      <p:sp>
        <p:nvSpPr>
          <p:cNvPr id="22" name="Slide Number Placeholder 21">
            <a:extLst>
              <a:ext uri="{FF2B5EF4-FFF2-40B4-BE49-F238E27FC236}">
                <a16:creationId xmlns:a16="http://schemas.microsoft.com/office/drawing/2014/main" id="{A49B01A3-754F-5291-6857-67A14586B30C}"/>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25</a:t>
            </a:fld>
            <a:endParaRPr lang="en-US" dirty="0"/>
          </a:p>
        </p:txBody>
      </p:sp>
      <p:sp>
        <p:nvSpPr>
          <p:cNvPr id="33" name="Text Placeholder 32">
            <a:extLst>
              <a:ext uri="{FF2B5EF4-FFF2-40B4-BE49-F238E27FC236}">
                <a16:creationId xmlns:a16="http://schemas.microsoft.com/office/drawing/2014/main" id="{1501BD43-7569-0424-699F-10D3ECF10597}"/>
              </a:ext>
            </a:extLst>
          </p:cNvPr>
          <p:cNvSpPr>
            <a:spLocks noGrp="1"/>
          </p:cNvSpPr>
          <p:nvPr>
            <p:ph type="body" sz="quarter" idx="23"/>
          </p:nvPr>
        </p:nvSpPr>
        <p:spPr>
          <a:xfrm>
            <a:off x="157948" y="192031"/>
            <a:ext cx="5433204" cy="365125"/>
          </a:xfrm>
        </p:spPr>
        <p:txBody>
          <a:bodyPr>
            <a:normAutofit lnSpcReduction="10000"/>
          </a:bodyPr>
          <a:lstStyle/>
          <a:p>
            <a:r>
              <a:rPr lang="en-US" b="1" dirty="0"/>
              <a:t>Giao </a:t>
            </a:r>
            <a:r>
              <a:rPr lang="en-US" b="1" dirty="0" err="1"/>
              <a:t>diện</a:t>
            </a:r>
            <a:r>
              <a:rPr lang="en-US" b="1" dirty="0"/>
              <a:t> </a:t>
            </a:r>
            <a:r>
              <a:rPr lang="en-US" b="1" dirty="0" err="1"/>
              <a:t>góc</a:t>
            </a:r>
            <a:r>
              <a:rPr lang="en-US" b="1" dirty="0"/>
              <a:t> </a:t>
            </a:r>
            <a:r>
              <a:rPr lang="en-US" b="1" dirty="0" err="1"/>
              <a:t>phụ</a:t>
            </a:r>
            <a:r>
              <a:rPr lang="en-US" b="1" dirty="0"/>
              <a:t> </a:t>
            </a:r>
            <a:r>
              <a:rPr lang="en-US" b="1" dirty="0" err="1"/>
              <a:t>huynh</a:t>
            </a:r>
            <a:r>
              <a:rPr lang="en-US" b="1" dirty="0"/>
              <a:t> </a:t>
            </a:r>
          </a:p>
        </p:txBody>
      </p:sp>
      <p:sp>
        <p:nvSpPr>
          <p:cNvPr id="43" name="Text Placeholder 42">
            <a:extLst>
              <a:ext uri="{FF2B5EF4-FFF2-40B4-BE49-F238E27FC236}">
                <a16:creationId xmlns:a16="http://schemas.microsoft.com/office/drawing/2014/main" id="{A3795309-8822-479B-262D-03904480C0D8}"/>
              </a:ext>
            </a:extLst>
          </p:cNvPr>
          <p:cNvSpPr>
            <a:spLocks noGrp="1"/>
          </p:cNvSpPr>
          <p:nvPr>
            <p:ph type="body" sz="quarter" idx="25"/>
          </p:nvPr>
        </p:nvSpPr>
        <p:spPr/>
        <p:txBody>
          <a:bodyPr>
            <a:normAutofit lnSpcReduction="10000"/>
          </a:bodyPr>
          <a:lstStyle/>
          <a:p>
            <a:endParaRPr lang="en-US"/>
          </a:p>
        </p:txBody>
      </p:sp>
      <p:pic>
        <p:nvPicPr>
          <p:cNvPr id="3" name="Picture 2">
            <a:extLst>
              <a:ext uri="{FF2B5EF4-FFF2-40B4-BE49-F238E27FC236}">
                <a16:creationId xmlns:a16="http://schemas.microsoft.com/office/drawing/2014/main" id="{21CDAFB5-B60C-749C-C059-3689F4ED36B0}"/>
              </a:ext>
            </a:extLst>
          </p:cNvPr>
          <p:cNvPicPr>
            <a:picLocks noChangeAspect="1"/>
          </p:cNvPicPr>
          <p:nvPr/>
        </p:nvPicPr>
        <p:blipFill>
          <a:blip r:embed="rId2"/>
          <a:stretch>
            <a:fillRect/>
          </a:stretch>
        </p:blipFill>
        <p:spPr>
          <a:xfrm>
            <a:off x="695325" y="950783"/>
            <a:ext cx="10658474" cy="5178882"/>
          </a:xfrm>
          <a:prstGeom prst="rect">
            <a:avLst/>
          </a:prstGeom>
        </p:spPr>
      </p:pic>
    </p:spTree>
    <p:extLst>
      <p:ext uri="{BB962C8B-B14F-4D97-AF65-F5344CB8AC3E}">
        <p14:creationId xmlns:p14="http://schemas.microsoft.com/office/powerpoint/2010/main" val="19887993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A7F52-9140-2460-D96A-81407D335518}"/>
            </a:ext>
          </a:extLst>
        </p:cNvPr>
        <p:cNvGrpSpPr/>
        <p:nvPr/>
      </p:nvGrpSpPr>
      <p:grpSpPr>
        <a:xfrm>
          <a:off x="0" y="0"/>
          <a:ext cx="0" cy="0"/>
          <a:chOff x="0" y="0"/>
          <a:chExt cx="0" cy="0"/>
        </a:xfrm>
      </p:grpSpPr>
      <p:sp>
        <p:nvSpPr>
          <p:cNvPr id="20" name="Date Placeholder 19">
            <a:extLst>
              <a:ext uri="{FF2B5EF4-FFF2-40B4-BE49-F238E27FC236}">
                <a16:creationId xmlns:a16="http://schemas.microsoft.com/office/drawing/2014/main" id="{3265D744-F1A8-8190-BBC7-D7550041B4F5}"/>
              </a:ext>
            </a:extLst>
          </p:cNvPr>
          <p:cNvSpPr>
            <a:spLocks noGrp="1"/>
          </p:cNvSpPr>
          <p:nvPr>
            <p:ph type="dt" sz="half" idx="20"/>
          </p:nvPr>
        </p:nvSpPr>
        <p:spPr>
          <a:xfrm>
            <a:off x="6102685" y="6350621"/>
            <a:ext cx="947516" cy="365125"/>
          </a:xfrm>
        </p:spPr>
        <p:txBody>
          <a:bodyPr/>
          <a:lstStyle/>
          <a:p>
            <a:r>
              <a:rPr lang="en-US" dirty="0"/>
              <a:t>2025</a:t>
            </a:r>
          </a:p>
        </p:txBody>
      </p:sp>
      <p:sp>
        <p:nvSpPr>
          <p:cNvPr id="21" name="Footer Placeholder 20">
            <a:extLst>
              <a:ext uri="{FF2B5EF4-FFF2-40B4-BE49-F238E27FC236}">
                <a16:creationId xmlns:a16="http://schemas.microsoft.com/office/drawing/2014/main" id="{9B47CA97-1738-6BA8-909D-F68EE67BC148}"/>
              </a:ext>
            </a:extLst>
          </p:cNvPr>
          <p:cNvSpPr>
            <a:spLocks noGrp="1"/>
          </p:cNvSpPr>
          <p:nvPr>
            <p:ph type="ftr" sz="quarter" idx="21"/>
          </p:nvPr>
        </p:nvSpPr>
        <p:spPr>
          <a:xfrm>
            <a:off x="7161955" y="6356350"/>
            <a:ext cx="3243942" cy="365125"/>
          </a:xfrm>
        </p:spPr>
        <p:txBody>
          <a:bodyPr/>
          <a:lstStyle/>
          <a:p>
            <a:r>
              <a:rPr lang="en-US" dirty="0"/>
              <a:t>HUMG</a:t>
            </a:r>
          </a:p>
        </p:txBody>
      </p:sp>
      <p:sp>
        <p:nvSpPr>
          <p:cNvPr id="22" name="Slide Number Placeholder 21">
            <a:extLst>
              <a:ext uri="{FF2B5EF4-FFF2-40B4-BE49-F238E27FC236}">
                <a16:creationId xmlns:a16="http://schemas.microsoft.com/office/drawing/2014/main" id="{55D6722A-C59E-7493-3D3F-C4CE3A6EF83C}"/>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26</a:t>
            </a:fld>
            <a:endParaRPr lang="en-US" dirty="0"/>
          </a:p>
        </p:txBody>
      </p:sp>
      <p:sp>
        <p:nvSpPr>
          <p:cNvPr id="33" name="Text Placeholder 32">
            <a:extLst>
              <a:ext uri="{FF2B5EF4-FFF2-40B4-BE49-F238E27FC236}">
                <a16:creationId xmlns:a16="http://schemas.microsoft.com/office/drawing/2014/main" id="{B705CED1-1901-1DB9-C7CB-6F72614A5911}"/>
              </a:ext>
            </a:extLst>
          </p:cNvPr>
          <p:cNvSpPr>
            <a:spLocks noGrp="1"/>
          </p:cNvSpPr>
          <p:nvPr>
            <p:ph type="body" sz="quarter" idx="23"/>
          </p:nvPr>
        </p:nvSpPr>
        <p:spPr>
          <a:xfrm>
            <a:off x="157948" y="192031"/>
            <a:ext cx="5671352" cy="365125"/>
          </a:xfrm>
        </p:spPr>
        <p:txBody>
          <a:bodyPr>
            <a:normAutofit fontScale="77500" lnSpcReduction="20000"/>
          </a:bodyPr>
          <a:lstStyle/>
          <a:p>
            <a:r>
              <a:rPr lang="en-US" b="1" dirty="0"/>
              <a:t>Giao </a:t>
            </a:r>
            <a:r>
              <a:rPr lang="en-US" b="1" dirty="0" err="1"/>
              <a:t>diện</a:t>
            </a:r>
            <a:r>
              <a:rPr lang="en-US" b="1" dirty="0"/>
              <a:t> Quản </a:t>
            </a:r>
            <a:r>
              <a:rPr lang="en-US" b="1" dirty="0" err="1"/>
              <a:t>lý</a:t>
            </a:r>
            <a:r>
              <a:rPr lang="en-US" b="1" dirty="0"/>
              <a:t> </a:t>
            </a:r>
            <a:r>
              <a:rPr lang="en-US" b="1" dirty="0" err="1"/>
              <a:t>sức</a:t>
            </a:r>
            <a:r>
              <a:rPr lang="en-US" b="1" dirty="0"/>
              <a:t> </a:t>
            </a:r>
            <a:r>
              <a:rPr lang="en-US" b="1" dirty="0" err="1"/>
              <a:t>khỏe</a:t>
            </a:r>
            <a:r>
              <a:rPr lang="en-US" b="1" dirty="0"/>
              <a:t> </a:t>
            </a:r>
            <a:r>
              <a:rPr lang="en-US" b="1" dirty="0" err="1"/>
              <a:t>để</a:t>
            </a:r>
            <a:r>
              <a:rPr lang="en-US" b="1" dirty="0"/>
              <a:t> </a:t>
            </a:r>
            <a:r>
              <a:rPr lang="en-US" b="1" dirty="0" err="1"/>
              <a:t>phụ</a:t>
            </a:r>
            <a:r>
              <a:rPr lang="en-US" b="1" dirty="0"/>
              <a:t> </a:t>
            </a:r>
            <a:r>
              <a:rPr lang="en-US" b="1" dirty="0" err="1"/>
              <a:t>huynh</a:t>
            </a:r>
            <a:r>
              <a:rPr lang="en-US" b="1" dirty="0"/>
              <a:t> </a:t>
            </a:r>
            <a:r>
              <a:rPr lang="en-US" b="1" dirty="0" err="1"/>
              <a:t>theo</a:t>
            </a:r>
            <a:r>
              <a:rPr lang="en-US" b="1" dirty="0"/>
              <a:t> </a:t>
            </a:r>
            <a:r>
              <a:rPr lang="en-US" b="1" dirty="0" err="1"/>
              <a:t>dõi</a:t>
            </a:r>
            <a:endParaRPr lang="en-US" b="1" dirty="0"/>
          </a:p>
        </p:txBody>
      </p:sp>
      <p:sp>
        <p:nvSpPr>
          <p:cNvPr id="43" name="Text Placeholder 42">
            <a:extLst>
              <a:ext uri="{FF2B5EF4-FFF2-40B4-BE49-F238E27FC236}">
                <a16:creationId xmlns:a16="http://schemas.microsoft.com/office/drawing/2014/main" id="{9B3E7D0C-723D-0FC2-2D3C-9556F20B1FFE}"/>
              </a:ext>
            </a:extLst>
          </p:cNvPr>
          <p:cNvSpPr>
            <a:spLocks noGrp="1"/>
          </p:cNvSpPr>
          <p:nvPr>
            <p:ph type="body" sz="quarter" idx="25"/>
          </p:nvPr>
        </p:nvSpPr>
        <p:spPr/>
        <p:txBody>
          <a:bodyPr>
            <a:normAutofit lnSpcReduction="10000"/>
          </a:bodyPr>
          <a:lstStyle/>
          <a:p>
            <a:endParaRPr lang="en-US"/>
          </a:p>
        </p:txBody>
      </p:sp>
      <p:pic>
        <p:nvPicPr>
          <p:cNvPr id="3" name="Picture 2">
            <a:extLst>
              <a:ext uri="{FF2B5EF4-FFF2-40B4-BE49-F238E27FC236}">
                <a16:creationId xmlns:a16="http://schemas.microsoft.com/office/drawing/2014/main" id="{E14A274A-887C-3444-1C6D-1BB0B8469FF4}"/>
              </a:ext>
            </a:extLst>
          </p:cNvPr>
          <p:cNvPicPr>
            <a:picLocks noChangeAspect="1"/>
          </p:cNvPicPr>
          <p:nvPr/>
        </p:nvPicPr>
        <p:blipFill>
          <a:blip r:embed="rId2"/>
          <a:stretch>
            <a:fillRect/>
          </a:stretch>
        </p:blipFill>
        <p:spPr>
          <a:xfrm>
            <a:off x="704850" y="737126"/>
            <a:ext cx="10744200" cy="5613495"/>
          </a:xfrm>
          <a:prstGeom prst="rect">
            <a:avLst/>
          </a:prstGeom>
        </p:spPr>
      </p:pic>
    </p:spTree>
    <p:extLst>
      <p:ext uri="{BB962C8B-B14F-4D97-AF65-F5344CB8AC3E}">
        <p14:creationId xmlns:p14="http://schemas.microsoft.com/office/powerpoint/2010/main" val="21310047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72112A-50A9-A920-6716-AB4DCCBA4885}"/>
            </a:ext>
          </a:extLst>
        </p:cNvPr>
        <p:cNvGrpSpPr/>
        <p:nvPr/>
      </p:nvGrpSpPr>
      <p:grpSpPr>
        <a:xfrm>
          <a:off x="0" y="0"/>
          <a:ext cx="0" cy="0"/>
          <a:chOff x="0" y="0"/>
          <a:chExt cx="0" cy="0"/>
        </a:xfrm>
      </p:grpSpPr>
      <p:sp>
        <p:nvSpPr>
          <p:cNvPr id="20" name="Date Placeholder 19">
            <a:extLst>
              <a:ext uri="{FF2B5EF4-FFF2-40B4-BE49-F238E27FC236}">
                <a16:creationId xmlns:a16="http://schemas.microsoft.com/office/drawing/2014/main" id="{EFBFF1FC-AC63-BAA2-CE36-45746D012FDC}"/>
              </a:ext>
            </a:extLst>
          </p:cNvPr>
          <p:cNvSpPr>
            <a:spLocks noGrp="1"/>
          </p:cNvSpPr>
          <p:nvPr>
            <p:ph type="dt" sz="half" idx="20"/>
          </p:nvPr>
        </p:nvSpPr>
        <p:spPr>
          <a:xfrm>
            <a:off x="6102685" y="6350621"/>
            <a:ext cx="947516" cy="365125"/>
          </a:xfrm>
        </p:spPr>
        <p:txBody>
          <a:bodyPr/>
          <a:lstStyle/>
          <a:p>
            <a:r>
              <a:rPr lang="en-US" dirty="0"/>
              <a:t>2025</a:t>
            </a:r>
          </a:p>
        </p:txBody>
      </p:sp>
      <p:sp>
        <p:nvSpPr>
          <p:cNvPr id="21" name="Footer Placeholder 20">
            <a:extLst>
              <a:ext uri="{FF2B5EF4-FFF2-40B4-BE49-F238E27FC236}">
                <a16:creationId xmlns:a16="http://schemas.microsoft.com/office/drawing/2014/main" id="{C5A7A0CE-EBAE-388D-78C5-DFAE89AD9162}"/>
              </a:ext>
            </a:extLst>
          </p:cNvPr>
          <p:cNvSpPr>
            <a:spLocks noGrp="1"/>
          </p:cNvSpPr>
          <p:nvPr>
            <p:ph type="ftr" sz="quarter" idx="21"/>
          </p:nvPr>
        </p:nvSpPr>
        <p:spPr>
          <a:xfrm>
            <a:off x="7161955" y="6356350"/>
            <a:ext cx="3243942" cy="365125"/>
          </a:xfrm>
        </p:spPr>
        <p:txBody>
          <a:bodyPr/>
          <a:lstStyle/>
          <a:p>
            <a:r>
              <a:rPr lang="en-US" dirty="0"/>
              <a:t>HUMG</a:t>
            </a:r>
          </a:p>
        </p:txBody>
      </p:sp>
      <p:sp>
        <p:nvSpPr>
          <p:cNvPr id="22" name="Slide Number Placeholder 21">
            <a:extLst>
              <a:ext uri="{FF2B5EF4-FFF2-40B4-BE49-F238E27FC236}">
                <a16:creationId xmlns:a16="http://schemas.microsoft.com/office/drawing/2014/main" id="{092074C9-B2CA-A91D-455C-F8A9925AC39E}"/>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27</a:t>
            </a:fld>
            <a:endParaRPr lang="en-US" dirty="0"/>
          </a:p>
        </p:txBody>
      </p:sp>
      <p:sp>
        <p:nvSpPr>
          <p:cNvPr id="33" name="Text Placeholder 32">
            <a:extLst>
              <a:ext uri="{FF2B5EF4-FFF2-40B4-BE49-F238E27FC236}">
                <a16:creationId xmlns:a16="http://schemas.microsoft.com/office/drawing/2014/main" id="{BD3C892E-EE70-34EC-56AC-4EF24A820962}"/>
              </a:ext>
            </a:extLst>
          </p:cNvPr>
          <p:cNvSpPr>
            <a:spLocks noGrp="1"/>
          </p:cNvSpPr>
          <p:nvPr>
            <p:ph type="body" sz="quarter" idx="23"/>
          </p:nvPr>
        </p:nvSpPr>
        <p:spPr>
          <a:xfrm>
            <a:off x="157947" y="192031"/>
            <a:ext cx="5566577" cy="408044"/>
          </a:xfrm>
        </p:spPr>
        <p:txBody>
          <a:bodyPr>
            <a:normAutofit/>
          </a:bodyPr>
          <a:lstStyle/>
          <a:p>
            <a:r>
              <a:rPr lang="en-US" b="1" dirty="0"/>
              <a:t>Giao </a:t>
            </a:r>
            <a:r>
              <a:rPr lang="en-US" b="1" dirty="0" err="1"/>
              <a:t>diện</a:t>
            </a:r>
            <a:r>
              <a:rPr lang="en-US" b="1" dirty="0"/>
              <a:t> </a:t>
            </a:r>
            <a:r>
              <a:rPr lang="en-US" b="1" dirty="0" err="1"/>
              <a:t>thư</a:t>
            </a:r>
            <a:r>
              <a:rPr lang="en-US" b="1" dirty="0"/>
              <a:t> </a:t>
            </a:r>
            <a:r>
              <a:rPr lang="en-US" b="1" dirty="0" err="1"/>
              <a:t>viện</a:t>
            </a:r>
            <a:r>
              <a:rPr lang="en-US" b="1" dirty="0"/>
              <a:t> </a:t>
            </a:r>
            <a:r>
              <a:rPr lang="en-US" b="1" dirty="0" err="1"/>
              <a:t>món</a:t>
            </a:r>
            <a:r>
              <a:rPr lang="en-US" b="1" dirty="0"/>
              <a:t> </a:t>
            </a:r>
            <a:r>
              <a:rPr lang="en-US" b="1" dirty="0" err="1"/>
              <a:t>ăn</a:t>
            </a:r>
            <a:endParaRPr lang="en-US" b="1" dirty="0"/>
          </a:p>
        </p:txBody>
      </p:sp>
      <p:sp>
        <p:nvSpPr>
          <p:cNvPr id="43" name="Text Placeholder 42">
            <a:extLst>
              <a:ext uri="{FF2B5EF4-FFF2-40B4-BE49-F238E27FC236}">
                <a16:creationId xmlns:a16="http://schemas.microsoft.com/office/drawing/2014/main" id="{59B78E22-FF61-94CF-4973-7FE2B16A789E}"/>
              </a:ext>
            </a:extLst>
          </p:cNvPr>
          <p:cNvSpPr>
            <a:spLocks noGrp="1"/>
          </p:cNvSpPr>
          <p:nvPr>
            <p:ph type="body" sz="quarter" idx="25"/>
          </p:nvPr>
        </p:nvSpPr>
        <p:spPr/>
        <p:txBody>
          <a:bodyPr>
            <a:normAutofit lnSpcReduction="10000"/>
          </a:bodyPr>
          <a:lstStyle/>
          <a:p>
            <a:endParaRPr lang="en-US"/>
          </a:p>
        </p:txBody>
      </p:sp>
      <p:pic>
        <p:nvPicPr>
          <p:cNvPr id="4" name="Picture 3">
            <a:extLst>
              <a:ext uri="{FF2B5EF4-FFF2-40B4-BE49-F238E27FC236}">
                <a16:creationId xmlns:a16="http://schemas.microsoft.com/office/drawing/2014/main" id="{840F559E-E84E-0E76-1595-2C9572361742}"/>
              </a:ext>
            </a:extLst>
          </p:cNvPr>
          <p:cNvPicPr>
            <a:picLocks noChangeAspect="1"/>
          </p:cNvPicPr>
          <p:nvPr/>
        </p:nvPicPr>
        <p:blipFill>
          <a:blip r:embed="rId2"/>
          <a:stretch>
            <a:fillRect/>
          </a:stretch>
        </p:blipFill>
        <p:spPr>
          <a:xfrm>
            <a:off x="321010" y="806228"/>
            <a:ext cx="11563350" cy="5627698"/>
          </a:xfrm>
          <a:prstGeom prst="rect">
            <a:avLst/>
          </a:prstGeom>
        </p:spPr>
      </p:pic>
    </p:spTree>
    <p:extLst>
      <p:ext uri="{BB962C8B-B14F-4D97-AF65-F5344CB8AC3E}">
        <p14:creationId xmlns:p14="http://schemas.microsoft.com/office/powerpoint/2010/main" val="236193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C03554-C932-7642-CB29-3BE7CDDB8AA9}"/>
            </a:ext>
          </a:extLst>
        </p:cNvPr>
        <p:cNvGrpSpPr/>
        <p:nvPr/>
      </p:nvGrpSpPr>
      <p:grpSpPr>
        <a:xfrm>
          <a:off x="0" y="0"/>
          <a:ext cx="0" cy="0"/>
          <a:chOff x="0" y="0"/>
          <a:chExt cx="0" cy="0"/>
        </a:xfrm>
      </p:grpSpPr>
      <p:sp>
        <p:nvSpPr>
          <p:cNvPr id="20" name="Date Placeholder 19">
            <a:extLst>
              <a:ext uri="{FF2B5EF4-FFF2-40B4-BE49-F238E27FC236}">
                <a16:creationId xmlns:a16="http://schemas.microsoft.com/office/drawing/2014/main" id="{3016876C-4A2E-EE5F-9C07-645E5EB47040}"/>
              </a:ext>
            </a:extLst>
          </p:cNvPr>
          <p:cNvSpPr>
            <a:spLocks noGrp="1"/>
          </p:cNvSpPr>
          <p:nvPr>
            <p:ph type="dt" sz="half" idx="20"/>
          </p:nvPr>
        </p:nvSpPr>
        <p:spPr>
          <a:xfrm>
            <a:off x="6102685" y="6350621"/>
            <a:ext cx="947516" cy="365125"/>
          </a:xfrm>
        </p:spPr>
        <p:txBody>
          <a:bodyPr/>
          <a:lstStyle/>
          <a:p>
            <a:r>
              <a:rPr lang="en-US" dirty="0"/>
              <a:t>2025</a:t>
            </a:r>
          </a:p>
        </p:txBody>
      </p:sp>
      <p:sp>
        <p:nvSpPr>
          <p:cNvPr id="21" name="Footer Placeholder 20">
            <a:extLst>
              <a:ext uri="{FF2B5EF4-FFF2-40B4-BE49-F238E27FC236}">
                <a16:creationId xmlns:a16="http://schemas.microsoft.com/office/drawing/2014/main" id="{CA34055E-F0CB-0D74-AE6B-17A980166ECB}"/>
              </a:ext>
            </a:extLst>
          </p:cNvPr>
          <p:cNvSpPr>
            <a:spLocks noGrp="1"/>
          </p:cNvSpPr>
          <p:nvPr>
            <p:ph type="ftr" sz="quarter" idx="21"/>
          </p:nvPr>
        </p:nvSpPr>
        <p:spPr>
          <a:xfrm>
            <a:off x="7161955" y="6356350"/>
            <a:ext cx="3243942" cy="365125"/>
          </a:xfrm>
        </p:spPr>
        <p:txBody>
          <a:bodyPr/>
          <a:lstStyle/>
          <a:p>
            <a:r>
              <a:rPr lang="en-US" dirty="0"/>
              <a:t>HUMG</a:t>
            </a:r>
          </a:p>
        </p:txBody>
      </p:sp>
      <p:sp>
        <p:nvSpPr>
          <p:cNvPr id="22" name="Slide Number Placeholder 21">
            <a:extLst>
              <a:ext uri="{FF2B5EF4-FFF2-40B4-BE49-F238E27FC236}">
                <a16:creationId xmlns:a16="http://schemas.microsoft.com/office/drawing/2014/main" id="{92FCF407-3CA4-E08B-1A8B-DD14EADAB5E3}"/>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28</a:t>
            </a:fld>
            <a:endParaRPr lang="en-US" dirty="0"/>
          </a:p>
        </p:txBody>
      </p:sp>
      <p:sp>
        <p:nvSpPr>
          <p:cNvPr id="33" name="Text Placeholder 32">
            <a:extLst>
              <a:ext uri="{FF2B5EF4-FFF2-40B4-BE49-F238E27FC236}">
                <a16:creationId xmlns:a16="http://schemas.microsoft.com/office/drawing/2014/main" id="{473AF2D2-DA79-0D35-9449-107B9D424524}"/>
              </a:ext>
            </a:extLst>
          </p:cNvPr>
          <p:cNvSpPr>
            <a:spLocks noGrp="1"/>
          </p:cNvSpPr>
          <p:nvPr>
            <p:ph type="body" sz="quarter" idx="23"/>
          </p:nvPr>
        </p:nvSpPr>
        <p:spPr>
          <a:xfrm>
            <a:off x="157948" y="192031"/>
            <a:ext cx="5433204" cy="365125"/>
          </a:xfrm>
        </p:spPr>
        <p:txBody>
          <a:bodyPr>
            <a:normAutofit lnSpcReduction="10000"/>
          </a:bodyPr>
          <a:lstStyle/>
          <a:p>
            <a:r>
              <a:rPr lang="en-US" b="1" dirty="0"/>
              <a:t>Giao </a:t>
            </a:r>
            <a:r>
              <a:rPr lang="en-US" b="1" dirty="0" err="1"/>
              <a:t>diện</a:t>
            </a:r>
            <a:r>
              <a:rPr lang="en-US" b="1" dirty="0"/>
              <a:t> </a:t>
            </a:r>
            <a:r>
              <a:rPr lang="en-US" b="1" dirty="0" err="1"/>
              <a:t>trẻ</a:t>
            </a:r>
            <a:r>
              <a:rPr lang="en-US" b="1" dirty="0"/>
              <a:t> </a:t>
            </a:r>
            <a:r>
              <a:rPr lang="en-US" b="1" dirty="0" err="1"/>
              <a:t>để</a:t>
            </a:r>
            <a:r>
              <a:rPr lang="en-US" b="1" dirty="0"/>
              <a:t> </a:t>
            </a:r>
            <a:r>
              <a:rPr lang="en-US" b="1" dirty="0" err="1"/>
              <a:t>phụ</a:t>
            </a:r>
            <a:r>
              <a:rPr lang="en-US" b="1" dirty="0"/>
              <a:t> </a:t>
            </a:r>
            <a:r>
              <a:rPr lang="en-US" b="1" dirty="0" err="1"/>
              <a:t>huynh</a:t>
            </a:r>
            <a:r>
              <a:rPr lang="en-US" b="1" dirty="0"/>
              <a:t> </a:t>
            </a:r>
            <a:r>
              <a:rPr lang="en-US" b="1" dirty="0" err="1"/>
              <a:t>theo</a:t>
            </a:r>
            <a:r>
              <a:rPr lang="en-US" b="1" dirty="0"/>
              <a:t> </a:t>
            </a:r>
            <a:r>
              <a:rPr lang="en-US" b="1" dirty="0" err="1"/>
              <a:t>dõi</a:t>
            </a:r>
            <a:endParaRPr lang="en-US" b="1" dirty="0"/>
          </a:p>
        </p:txBody>
      </p:sp>
      <p:sp>
        <p:nvSpPr>
          <p:cNvPr id="43" name="Text Placeholder 42">
            <a:extLst>
              <a:ext uri="{FF2B5EF4-FFF2-40B4-BE49-F238E27FC236}">
                <a16:creationId xmlns:a16="http://schemas.microsoft.com/office/drawing/2014/main" id="{23B933EC-879A-8FCD-FAE3-3C14F7D24930}"/>
              </a:ext>
            </a:extLst>
          </p:cNvPr>
          <p:cNvSpPr>
            <a:spLocks noGrp="1"/>
          </p:cNvSpPr>
          <p:nvPr>
            <p:ph type="body" sz="quarter" idx="25"/>
          </p:nvPr>
        </p:nvSpPr>
        <p:spPr/>
        <p:txBody>
          <a:bodyPr>
            <a:normAutofit lnSpcReduction="10000"/>
          </a:bodyPr>
          <a:lstStyle/>
          <a:p>
            <a:endParaRPr lang="en-US"/>
          </a:p>
        </p:txBody>
      </p:sp>
      <p:pic>
        <p:nvPicPr>
          <p:cNvPr id="3" name="Picture 2">
            <a:extLst>
              <a:ext uri="{FF2B5EF4-FFF2-40B4-BE49-F238E27FC236}">
                <a16:creationId xmlns:a16="http://schemas.microsoft.com/office/drawing/2014/main" id="{AC7539E2-F30E-F291-8655-D8595C9339C1}"/>
              </a:ext>
            </a:extLst>
          </p:cNvPr>
          <p:cNvPicPr>
            <a:picLocks noChangeAspect="1"/>
          </p:cNvPicPr>
          <p:nvPr/>
        </p:nvPicPr>
        <p:blipFill>
          <a:blip r:embed="rId2"/>
          <a:stretch>
            <a:fillRect/>
          </a:stretch>
        </p:blipFill>
        <p:spPr>
          <a:xfrm>
            <a:off x="1371600" y="694352"/>
            <a:ext cx="9893402" cy="5656269"/>
          </a:xfrm>
          <a:prstGeom prst="rect">
            <a:avLst/>
          </a:prstGeom>
        </p:spPr>
      </p:pic>
    </p:spTree>
    <p:extLst>
      <p:ext uri="{BB962C8B-B14F-4D97-AF65-F5344CB8AC3E}">
        <p14:creationId xmlns:p14="http://schemas.microsoft.com/office/powerpoint/2010/main" val="34569642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14B13-9087-5C48-CA0E-9BFBD0E27F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EDCFC3-7F69-35AD-6993-46EB9DE77A8D}"/>
              </a:ext>
            </a:extLst>
          </p:cNvPr>
          <p:cNvSpPr>
            <a:spLocks noGrp="1"/>
          </p:cNvSpPr>
          <p:nvPr>
            <p:ph type="ctrTitle"/>
          </p:nvPr>
        </p:nvSpPr>
        <p:spPr>
          <a:xfrm>
            <a:off x="6991349" y="2571235"/>
            <a:ext cx="4420721" cy="1715531"/>
          </a:xfrm>
        </p:spPr>
        <p:txBody>
          <a:bodyPr/>
          <a:lstStyle/>
          <a:p>
            <a:r>
              <a:rPr lang="en-US" b="1" dirty="0" err="1">
                <a:solidFill>
                  <a:srgbClr val="131314"/>
                </a:solidFill>
                <a:latin typeface="Google Sans Text"/>
              </a:rPr>
              <a:t>Tổng</a:t>
            </a:r>
            <a:r>
              <a:rPr lang="en-US" b="1" dirty="0">
                <a:solidFill>
                  <a:srgbClr val="131314"/>
                </a:solidFill>
                <a:latin typeface="Google Sans Text"/>
              </a:rPr>
              <a:t> </a:t>
            </a:r>
            <a:r>
              <a:rPr lang="en-US" b="1" dirty="0" err="1">
                <a:solidFill>
                  <a:srgbClr val="131314"/>
                </a:solidFill>
                <a:latin typeface="Google Sans Text"/>
              </a:rPr>
              <a:t>kết</a:t>
            </a:r>
            <a:r>
              <a:rPr lang="en-US" b="1" dirty="0">
                <a:solidFill>
                  <a:srgbClr val="131314"/>
                </a:solidFill>
                <a:latin typeface="Google Sans Text"/>
              </a:rPr>
              <a:t> </a:t>
            </a:r>
            <a:r>
              <a:rPr lang="en-US" b="1" dirty="0" err="1">
                <a:solidFill>
                  <a:srgbClr val="131314"/>
                </a:solidFill>
                <a:latin typeface="Google Sans Text"/>
              </a:rPr>
              <a:t>và</a:t>
            </a:r>
            <a:br>
              <a:rPr lang="en-US" b="1" dirty="0">
                <a:solidFill>
                  <a:srgbClr val="131314"/>
                </a:solidFill>
                <a:latin typeface="Google Sans Text"/>
              </a:rPr>
            </a:br>
            <a:r>
              <a:rPr lang="en-US" b="1" dirty="0" err="1">
                <a:solidFill>
                  <a:srgbClr val="131314"/>
                </a:solidFill>
                <a:latin typeface="Google Sans Text"/>
              </a:rPr>
              <a:t>hướng</a:t>
            </a:r>
            <a:r>
              <a:rPr lang="en-US" b="1" dirty="0">
                <a:solidFill>
                  <a:srgbClr val="131314"/>
                </a:solidFill>
                <a:latin typeface="Google Sans Text"/>
              </a:rPr>
              <a:t> </a:t>
            </a:r>
            <a:r>
              <a:rPr lang="en-US" b="1" dirty="0" err="1">
                <a:solidFill>
                  <a:srgbClr val="131314"/>
                </a:solidFill>
                <a:latin typeface="Google Sans Text"/>
              </a:rPr>
              <a:t>phát</a:t>
            </a:r>
            <a:r>
              <a:rPr lang="en-US" b="1" dirty="0">
                <a:solidFill>
                  <a:srgbClr val="131314"/>
                </a:solidFill>
                <a:latin typeface="Google Sans Text"/>
              </a:rPr>
              <a:t> </a:t>
            </a:r>
            <a:r>
              <a:rPr lang="en-US" b="1" dirty="0" err="1">
                <a:solidFill>
                  <a:srgbClr val="131314"/>
                </a:solidFill>
                <a:latin typeface="Google Sans Text"/>
              </a:rPr>
              <a:t>triển</a:t>
            </a:r>
            <a:endParaRPr lang="en-US" dirty="0"/>
          </a:p>
        </p:txBody>
      </p:sp>
    </p:spTree>
    <p:extLst>
      <p:ext uri="{BB962C8B-B14F-4D97-AF65-F5344CB8AC3E}">
        <p14:creationId xmlns:p14="http://schemas.microsoft.com/office/powerpoint/2010/main" val="12843817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C55BED-324C-B4C2-1256-171F848075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2D5793-E870-2880-8165-2D5D148E77FA}"/>
              </a:ext>
            </a:extLst>
          </p:cNvPr>
          <p:cNvSpPr>
            <a:spLocks noGrp="1"/>
          </p:cNvSpPr>
          <p:nvPr>
            <p:ph type="ctrTitle"/>
          </p:nvPr>
        </p:nvSpPr>
        <p:spPr>
          <a:xfrm>
            <a:off x="6508376" y="2571234"/>
            <a:ext cx="4733365" cy="1715531"/>
          </a:xfrm>
        </p:spPr>
        <p:txBody>
          <a:bodyPr/>
          <a:lstStyle/>
          <a:p>
            <a:pPr algn="ctr"/>
            <a:r>
              <a:rPr lang="en-US" sz="5400" b="1" dirty="0" err="1">
                <a:solidFill>
                  <a:srgbClr val="131314"/>
                </a:solidFill>
                <a:latin typeface="Google Sans Text"/>
              </a:rPr>
              <a:t>Giới</a:t>
            </a:r>
            <a:r>
              <a:rPr lang="en-US" sz="5400" b="1" dirty="0">
                <a:solidFill>
                  <a:srgbClr val="131314"/>
                </a:solidFill>
                <a:latin typeface="Google Sans Text"/>
              </a:rPr>
              <a:t> </a:t>
            </a:r>
            <a:r>
              <a:rPr lang="en-US" sz="5400" b="1" dirty="0" err="1">
                <a:solidFill>
                  <a:srgbClr val="131314"/>
                </a:solidFill>
                <a:latin typeface="Google Sans Text"/>
              </a:rPr>
              <a:t>thiệu</a:t>
            </a:r>
            <a:r>
              <a:rPr lang="en-US" sz="5400" b="1" dirty="0">
                <a:solidFill>
                  <a:srgbClr val="131314"/>
                </a:solidFill>
                <a:latin typeface="Google Sans Text"/>
              </a:rPr>
              <a:t> </a:t>
            </a:r>
            <a:r>
              <a:rPr lang="en-US" sz="5400" b="1" dirty="0" err="1">
                <a:solidFill>
                  <a:srgbClr val="131314"/>
                </a:solidFill>
                <a:latin typeface="Google Sans Text"/>
              </a:rPr>
              <a:t>tổng</a:t>
            </a:r>
            <a:r>
              <a:rPr lang="en-US" sz="5400" b="1" dirty="0">
                <a:solidFill>
                  <a:srgbClr val="131314"/>
                </a:solidFill>
                <a:latin typeface="Google Sans Text"/>
              </a:rPr>
              <a:t> </a:t>
            </a:r>
            <a:r>
              <a:rPr lang="en-US" sz="5400" b="1" dirty="0" err="1">
                <a:solidFill>
                  <a:srgbClr val="131314"/>
                </a:solidFill>
                <a:latin typeface="Google Sans Text"/>
              </a:rPr>
              <a:t>quan</a:t>
            </a:r>
            <a:endParaRPr lang="en-US" sz="5400" dirty="0"/>
          </a:p>
        </p:txBody>
      </p:sp>
    </p:spTree>
    <p:extLst>
      <p:ext uri="{BB962C8B-B14F-4D97-AF65-F5344CB8AC3E}">
        <p14:creationId xmlns:p14="http://schemas.microsoft.com/office/powerpoint/2010/main" val="42654415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44A0C2-BDE7-ACB6-3357-F00C26D6A4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3BC189-7D06-B0B0-0E52-4CC0A62D3066}"/>
              </a:ext>
            </a:extLst>
          </p:cNvPr>
          <p:cNvSpPr>
            <a:spLocks noGrp="1"/>
          </p:cNvSpPr>
          <p:nvPr>
            <p:ph type="title"/>
          </p:nvPr>
        </p:nvSpPr>
        <p:spPr>
          <a:xfrm>
            <a:off x="6659492" y="485608"/>
            <a:ext cx="4248867" cy="946483"/>
          </a:xfrm>
        </p:spPr>
        <p:txBody>
          <a:bodyPr>
            <a:normAutofit/>
          </a:bodyPr>
          <a:lstStyle/>
          <a:p>
            <a:r>
              <a:rPr lang="en-US" sz="5400" b="1" dirty="0" err="1">
                <a:latin typeface="Google Sans Text"/>
              </a:rPr>
              <a:t>Tổng</a:t>
            </a:r>
            <a:r>
              <a:rPr lang="en-US" sz="5400" b="1" dirty="0">
                <a:latin typeface="Google Sans Text"/>
              </a:rPr>
              <a:t> </a:t>
            </a:r>
            <a:r>
              <a:rPr lang="en-US" sz="5400" b="1" dirty="0" err="1">
                <a:latin typeface="Google Sans Text"/>
              </a:rPr>
              <a:t>kết</a:t>
            </a:r>
            <a:endParaRPr lang="en-US" sz="5400" b="1" dirty="0">
              <a:latin typeface="Google Sans Text"/>
            </a:endParaRPr>
          </a:p>
        </p:txBody>
      </p:sp>
      <p:sp>
        <p:nvSpPr>
          <p:cNvPr id="32" name="Date Placeholder 31">
            <a:extLst>
              <a:ext uri="{FF2B5EF4-FFF2-40B4-BE49-F238E27FC236}">
                <a16:creationId xmlns:a16="http://schemas.microsoft.com/office/drawing/2014/main" id="{4CDF558E-84DC-2E56-27E6-E7B5D5C0D3B4}"/>
              </a:ext>
            </a:extLst>
          </p:cNvPr>
          <p:cNvSpPr>
            <a:spLocks noGrp="1"/>
          </p:cNvSpPr>
          <p:nvPr>
            <p:ph type="dt" sz="half" idx="20"/>
          </p:nvPr>
        </p:nvSpPr>
        <p:spPr>
          <a:xfrm>
            <a:off x="5919680" y="6356350"/>
            <a:ext cx="947516" cy="365125"/>
          </a:xfrm>
        </p:spPr>
        <p:txBody>
          <a:bodyPr/>
          <a:lstStyle/>
          <a:p>
            <a:r>
              <a:rPr lang="vi-VN" dirty="0"/>
              <a:t>2025</a:t>
            </a:r>
            <a:endParaRPr lang="en-US" dirty="0"/>
          </a:p>
        </p:txBody>
      </p:sp>
      <p:sp>
        <p:nvSpPr>
          <p:cNvPr id="3" name="Footer Placeholder 2">
            <a:extLst>
              <a:ext uri="{FF2B5EF4-FFF2-40B4-BE49-F238E27FC236}">
                <a16:creationId xmlns:a16="http://schemas.microsoft.com/office/drawing/2014/main" id="{EC22D34A-81BF-197F-9FFC-8F599DF32E5E}"/>
              </a:ext>
            </a:extLst>
          </p:cNvPr>
          <p:cNvSpPr>
            <a:spLocks noGrp="1"/>
          </p:cNvSpPr>
          <p:nvPr>
            <p:ph type="ftr" sz="quarter" idx="21"/>
          </p:nvPr>
        </p:nvSpPr>
        <p:spPr>
          <a:xfrm>
            <a:off x="7161955" y="6356350"/>
            <a:ext cx="3243942" cy="365125"/>
          </a:xfrm>
        </p:spPr>
        <p:txBody>
          <a:bodyPr/>
          <a:lstStyle/>
          <a:p>
            <a:r>
              <a:rPr lang="vi-VN" dirty="0"/>
              <a:t>HUMG</a:t>
            </a:r>
            <a:endParaRPr lang="en-US" dirty="0"/>
          </a:p>
        </p:txBody>
      </p:sp>
      <p:sp>
        <p:nvSpPr>
          <p:cNvPr id="4" name="Slide Number Placeholder 3">
            <a:extLst>
              <a:ext uri="{FF2B5EF4-FFF2-40B4-BE49-F238E27FC236}">
                <a16:creationId xmlns:a16="http://schemas.microsoft.com/office/drawing/2014/main" id="{7A0F046C-57A3-7384-0146-B93CE9A9FF84}"/>
              </a:ext>
            </a:extLst>
          </p:cNvPr>
          <p:cNvSpPr>
            <a:spLocks noGrp="1"/>
          </p:cNvSpPr>
          <p:nvPr>
            <p:ph type="sldNum" sz="quarter" idx="22"/>
          </p:nvPr>
        </p:nvSpPr>
        <p:spPr>
          <a:xfrm>
            <a:off x="10700656" y="6356350"/>
            <a:ext cx="653143" cy="365125"/>
          </a:xfrm>
        </p:spPr>
        <p:txBody>
          <a:bodyPr/>
          <a:lstStyle/>
          <a:p>
            <a:fld id="{19B51A1E-902D-48AF-9020-955120F399B6}" type="slidenum">
              <a:rPr lang="en-US" smtClean="0"/>
              <a:pPr/>
              <a:t>30</a:t>
            </a:fld>
            <a:endParaRPr lang="en-US" dirty="0"/>
          </a:p>
        </p:txBody>
      </p:sp>
      <p:sp>
        <p:nvSpPr>
          <p:cNvPr id="5" name="Rectangle 4">
            <a:extLst>
              <a:ext uri="{FF2B5EF4-FFF2-40B4-BE49-F238E27FC236}">
                <a16:creationId xmlns:a16="http://schemas.microsoft.com/office/drawing/2014/main" id="{2C24D640-B2A6-27AB-D024-B4D9F5E74D66}"/>
              </a:ext>
            </a:extLst>
          </p:cNvPr>
          <p:cNvSpPr/>
          <p:nvPr/>
        </p:nvSpPr>
        <p:spPr>
          <a:xfrm>
            <a:off x="5532509" y="1432091"/>
            <a:ext cx="5970495" cy="4644091"/>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2400" dirty="0"/>
              <a:t>Những </a:t>
            </a:r>
            <a:r>
              <a:rPr lang="en-US" sz="2400" dirty="0" err="1"/>
              <a:t>điểm</a:t>
            </a:r>
            <a:r>
              <a:rPr lang="en-US" sz="2400" dirty="0"/>
              <a:t> </a:t>
            </a:r>
            <a:r>
              <a:rPr lang="en-US" sz="2400" dirty="0" err="1"/>
              <a:t>đã</a:t>
            </a:r>
            <a:r>
              <a:rPr lang="en-US" sz="2400" dirty="0"/>
              <a:t> </a:t>
            </a:r>
            <a:r>
              <a:rPr lang="en-US" sz="2400" dirty="0" err="1"/>
              <a:t>đạt</a:t>
            </a:r>
            <a:r>
              <a:rPr lang="en-US" sz="2400" dirty="0"/>
              <a:t> </a:t>
            </a:r>
            <a:r>
              <a:rPr lang="en-US" sz="2400" dirty="0" err="1"/>
              <a:t>được</a:t>
            </a:r>
            <a:endParaRPr lang="en-US" sz="2400" dirty="0"/>
          </a:p>
          <a:p>
            <a:pPr marL="285750" indent="-285750">
              <a:buFont typeface="Wingdings" panose="05000000000000000000" pitchFamily="2" charset="2"/>
              <a:buChar char="Ø"/>
            </a:pPr>
            <a:r>
              <a:rPr lang="en-US" sz="2400" dirty="0"/>
              <a:t>Giao </a:t>
            </a:r>
            <a:r>
              <a:rPr lang="en-US" sz="2400" dirty="0" err="1"/>
              <a:t>diện</a:t>
            </a:r>
            <a:r>
              <a:rPr lang="en-US" sz="2400" dirty="0"/>
              <a:t> </a:t>
            </a:r>
            <a:r>
              <a:rPr lang="en-US" sz="2400" dirty="0" err="1"/>
              <a:t>thân</a:t>
            </a:r>
            <a:r>
              <a:rPr lang="en-US" sz="2400" dirty="0"/>
              <a:t> </a:t>
            </a:r>
            <a:r>
              <a:rPr lang="en-US" sz="2400" dirty="0" err="1"/>
              <a:t>thiện</a:t>
            </a:r>
            <a:r>
              <a:rPr lang="en-US" sz="2400" dirty="0"/>
              <a:t>, </a:t>
            </a:r>
            <a:r>
              <a:rPr lang="en-US" sz="2400" dirty="0" err="1"/>
              <a:t>phù</a:t>
            </a:r>
            <a:r>
              <a:rPr lang="en-US" sz="2400" dirty="0"/>
              <a:t> </a:t>
            </a:r>
            <a:r>
              <a:rPr lang="en-US" sz="2400" dirty="0" err="1"/>
              <a:t>hợp</a:t>
            </a:r>
            <a:r>
              <a:rPr lang="en-US" sz="2400" dirty="0"/>
              <a:t>, </a:t>
            </a:r>
            <a:r>
              <a:rPr lang="en-US" sz="2400" dirty="0" err="1"/>
              <a:t>dễ</a:t>
            </a:r>
            <a:r>
              <a:rPr lang="en-US" sz="2400" dirty="0"/>
              <a:t> </a:t>
            </a:r>
            <a:r>
              <a:rPr lang="en-US" sz="2400" dirty="0" err="1"/>
              <a:t>sử</a:t>
            </a:r>
            <a:r>
              <a:rPr lang="en-US" sz="2400" dirty="0"/>
              <a:t> </a:t>
            </a:r>
            <a:r>
              <a:rPr lang="en-US" sz="2400" dirty="0" err="1"/>
              <a:t>dụng</a:t>
            </a:r>
            <a:endParaRPr lang="en-US" sz="2400" dirty="0"/>
          </a:p>
          <a:p>
            <a:pPr marL="285750" indent="-285750">
              <a:buFont typeface="Wingdings" panose="05000000000000000000" pitchFamily="2" charset="2"/>
              <a:buChar char="Ø"/>
            </a:pPr>
            <a:r>
              <a:rPr lang="vi-VN" sz="2400" dirty="0"/>
              <a:t>Xây dựng được hệ thống quản lý dinh dưỡng mầm non với các chức năng cơ bản: đăng nhập – phân quyền, quản lý món ăn, kho nguyên liệu, thực đơn, báo cáo.</a:t>
            </a:r>
            <a:r>
              <a:rPr lang="en-US" sz="2400" dirty="0"/>
              <a:t>  </a:t>
            </a:r>
          </a:p>
          <a:p>
            <a:pPr marL="285750" indent="-285750">
              <a:buFont typeface="Wingdings" panose="05000000000000000000" pitchFamily="2" charset="2"/>
              <a:buChar char="Ø"/>
            </a:pPr>
            <a:r>
              <a:rPr lang="vi-VN" sz="2400" dirty="0"/>
              <a:t>Quản lý dữ liệu khoa học: danh sách món ăn được lưu trữ có cấu trúc (id, tên, ảnh, nguyên liệu, cách chế biến), dễ dàng mở rộng và tái sử dụng.</a:t>
            </a:r>
            <a:endParaRPr lang="en-US" sz="2400" dirty="0"/>
          </a:p>
          <a:p>
            <a:pPr algn="ctr"/>
            <a:endParaRPr lang="en-US" dirty="0"/>
          </a:p>
        </p:txBody>
      </p:sp>
    </p:spTree>
    <p:extLst>
      <p:ext uri="{BB962C8B-B14F-4D97-AF65-F5344CB8AC3E}">
        <p14:creationId xmlns:p14="http://schemas.microsoft.com/office/powerpoint/2010/main" val="3995084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4ABB-4929-4810-950B-2DAEA0A5BAB4}"/>
              </a:ext>
            </a:extLst>
          </p:cNvPr>
          <p:cNvSpPr>
            <a:spLocks noGrp="1"/>
          </p:cNvSpPr>
          <p:nvPr>
            <p:ph type="title"/>
          </p:nvPr>
        </p:nvSpPr>
        <p:spPr>
          <a:xfrm>
            <a:off x="1885156" y="774708"/>
            <a:ext cx="8421688" cy="662303"/>
          </a:xfrm>
        </p:spPr>
        <p:txBody>
          <a:bodyPr>
            <a:noAutofit/>
          </a:bodyPr>
          <a:lstStyle/>
          <a:p>
            <a:r>
              <a:rPr lang="en-US" sz="5400" b="1" dirty="0" err="1"/>
              <a:t>Hướng</a:t>
            </a:r>
            <a:r>
              <a:rPr lang="en-US" sz="5400" b="1" dirty="0"/>
              <a:t> </a:t>
            </a:r>
            <a:r>
              <a:rPr lang="en-US" sz="5400" b="1" dirty="0" err="1"/>
              <a:t>phát</a:t>
            </a:r>
            <a:r>
              <a:rPr lang="en-US" sz="5400" b="1" dirty="0"/>
              <a:t> </a:t>
            </a:r>
            <a:r>
              <a:rPr lang="en-US" sz="5400" b="1" dirty="0" err="1"/>
              <a:t>triển</a:t>
            </a:r>
            <a:endParaRPr lang="en-US" sz="5400" b="1" dirty="0"/>
          </a:p>
        </p:txBody>
      </p:sp>
      <p:sp>
        <p:nvSpPr>
          <p:cNvPr id="9" name="Date Placeholder 8">
            <a:extLst>
              <a:ext uri="{FF2B5EF4-FFF2-40B4-BE49-F238E27FC236}">
                <a16:creationId xmlns:a16="http://schemas.microsoft.com/office/drawing/2014/main" id="{7B78F7A0-88C5-4940-B21C-099F472F39F9}"/>
              </a:ext>
            </a:extLst>
          </p:cNvPr>
          <p:cNvSpPr>
            <a:spLocks noGrp="1"/>
          </p:cNvSpPr>
          <p:nvPr>
            <p:ph type="dt" sz="half" idx="10"/>
          </p:nvPr>
        </p:nvSpPr>
        <p:spPr>
          <a:xfrm>
            <a:off x="838200" y="6356350"/>
            <a:ext cx="2743200" cy="365125"/>
          </a:xfrm>
        </p:spPr>
        <p:txBody>
          <a:bodyPr/>
          <a:lstStyle/>
          <a:p>
            <a:r>
              <a:rPr lang="vi-VN" dirty="0"/>
              <a:t>2025</a:t>
            </a:r>
            <a:endParaRPr lang="en-US" dirty="0"/>
          </a:p>
        </p:txBody>
      </p:sp>
      <p:sp>
        <p:nvSpPr>
          <p:cNvPr id="10" name="Footer Placeholder 9">
            <a:extLst>
              <a:ext uri="{FF2B5EF4-FFF2-40B4-BE49-F238E27FC236}">
                <a16:creationId xmlns:a16="http://schemas.microsoft.com/office/drawing/2014/main" id="{D2186069-FC8E-433D-9BB4-942220CE8CFB}"/>
              </a:ext>
            </a:extLst>
          </p:cNvPr>
          <p:cNvSpPr>
            <a:spLocks noGrp="1"/>
          </p:cNvSpPr>
          <p:nvPr>
            <p:ph type="ftr" sz="quarter" idx="11"/>
          </p:nvPr>
        </p:nvSpPr>
        <p:spPr>
          <a:xfrm>
            <a:off x="4038600" y="6356350"/>
            <a:ext cx="4114800" cy="365125"/>
          </a:xfrm>
        </p:spPr>
        <p:txBody>
          <a:bodyPr/>
          <a:lstStyle/>
          <a:p>
            <a:r>
              <a:rPr lang="vi-VN" dirty="0"/>
              <a:t>HUMG</a:t>
            </a:r>
            <a:endParaRPr lang="en-US" dirty="0"/>
          </a:p>
        </p:txBody>
      </p:sp>
      <p:sp>
        <p:nvSpPr>
          <p:cNvPr id="11" name="Slide Number Placeholder 10">
            <a:extLst>
              <a:ext uri="{FF2B5EF4-FFF2-40B4-BE49-F238E27FC236}">
                <a16:creationId xmlns:a16="http://schemas.microsoft.com/office/drawing/2014/main" id="{BAD5B6F4-0A90-447A-A1AE-D75C934B6B29}"/>
              </a:ext>
            </a:extLst>
          </p:cNvPr>
          <p:cNvSpPr>
            <a:spLocks noGrp="1"/>
          </p:cNvSpPr>
          <p:nvPr>
            <p:ph type="sldNum" sz="quarter" idx="12"/>
          </p:nvPr>
        </p:nvSpPr>
        <p:spPr>
          <a:xfrm>
            <a:off x="8610600" y="6356350"/>
            <a:ext cx="2743200" cy="365125"/>
          </a:xfrm>
        </p:spPr>
        <p:txBody>
          <a:bodyPr/>
          <a:lstStyle/>
          <a:p>
            <a:fld id="{B5CEABB6-07DC-46E8-9B57-56EC44A396E5}" type="slidenum">
              <a:rPr lang="en-US" smtClean="0"/>
              <a:pPr/>
              <a:t>31</a:t>
            </a:fld>
            <a:endParaRPr lang="en-US" dirty="0"/>
          </a:p>
        </p:txBody>
      </p:sp>
      <p:sp>
        <p:nvSpPr>
          <p:cNvPr id="12" name="TextBox 11">
            <a:extLst>
              <a:ext uri="{FF2B5EF4-FFF2-40B4-BE49-F238E27FC236}">
                <a16:creationId xmlns:a16="http://schemas.microsoft.com/office/drawing/2014/main" id="{CD167CD8-CFAD-949E-5C1A-CF74A6BDAFC3}"/>
              </a:ext>
            </a:extLst>
          </p:cNvPr>
          <p:cNvSpPr txBox="1"/>
          <p:nvPr/>
        </p:nvSpPr>
        <p:spPr>
          <a:xfrm>
            <a:off x="1697633" y="1534050"/>
            <a:ext cx="9072282" cy="4370427"/>
          </a:xfrm>
          <a:prstGeom prst="rect">
            <a:avLst/>
          </a:prstGeom>
          <a:noFill/>
        </p:spPr>
        <p:txBody>
          <a:bodyPr wrap="square" rtlCol="0">
            <a:spAutoFit/>
          </a:bodyPr>
          <a:lstStyle/>
          <a:p>
            <a:pPr marL="285750" indent="-285750">
              <a:buFont typeface="Arial" panose="020B0604020202020204" pitchFamily="34" charset="0"/>
              <a:buChar char="•"/>
            </a:pPr>
            <a:r>
              <a:rPr lang="en-US" sz="2600" b="1" dirty="0" err="1"/>
              <a:t>Tích</a:t>
            </a:r>
            <a:r>
              <a:rPr lang="en-US" sz="2600" b="1" dirty="0"/>
              <a:t> </a:t>
            </a:r>
            <a:r>
              <a:rPr lang="en-US" sz="2600" b="1" dirty="0" err="1"/>
              <a:t>hợp</a:t>
            </a:r>
            <a:r>
              <a:rPr lang="en-US" sz="2600" b="1" dirty="0"/>
              <a:t> </a:t>
            </a:r>
            <a:r>
              <a:rPr lang="en-US" sz="2600" b="1" dirty="0" err="1"/>
              <a:t>trí</a:t>
            </a:r>
            <a:r>
              <a:rPr lang="en-US" sz="2600" b="1" dirty="0"/>
              <a:t> </a:t>
            </a:r>
            <a:r>
              <a:rPr lang="en-US" sz="2600" b="1" dirty="0" err="1"/>
              <a:t>tuệ</a:t>
            </a:r>
            <a:r>
              <a:rPr lang="en-US" sz="2600" b="1" dirty="0"/>
              <a:t> </a:t>
            </a:r>
            <a:r>
              <a:rPr lang="en-US" sz="2600" b="1" dirty="0" err="1"/>
              <a:t>nhân</a:t>
            </a:r>
            <a:r>
              <a:rPr lang="en-US" sz="2600" b="1" dirty="0"/>
              <a:t> </a:t>
            </a:r>
            <a:r>
              <a:rPr lang="en-US" sz="2600" b="1" dirty="0" err="1"/>
              <a:t>tạo</a:t>
            </a:r>
            <a:r>
              <a:rPr lang="en-US" sz="2600" b="1" dirty="0"/>
              <a:t> (AI): </a:t>
            </a:r>
            <a:r>
              <a:rPr lang="en-US" sz="2600" dirty="0"/>
              <a:t>G</a:t>
            </a:r>
            <a:r>
              <a:rPr lang="vi-VN" sz="2600" dirty="0"/>
              <a:t>ợi ý thực đơn tự động dựa trên nhu cầu dinh dưỡng, độ tuổi và tình trạng sức khỏe của trẻ.</a:t>
            </a:r>
            <a:endParaRPr lang="en-US" sz="2600" dirty="0"/>
          </a:p>
          <a:p>
            <a:pPr marL="285750" indent="-285750">
              <a:buFont typeface="Arial" panose="020B0604020202020204" pitchFamily="34" charset="0"/>
              <a:buChar char="•"/>
            </a:pPr>
            <a:r>
              <a:rPr lang="vi-VN" sz="2600" b="1" dirty="0"/>
              <a:t>Ứng dụng di động (Mobile App)</a:t>
            </a:r>
            <a:r>
              <a:rPr lang="vi-VN" sz="2600" dirty="0"/>
              <a:t>: Giúp phụ huynh dễ dàng theo dõi thực đơn, gửi phản hồi và nhận báo cáo nhanh chóng.</a:t>
            </a:r>
            <a:endParaRPr lang="en-US" sz="2600" dirty="0"/>
          </a:p>
          <a:p>
            <a:pPr marL="285750" indent="-285750">
              <a:buFont typeface="Arial" panose="020B0604020202020204" pitchFamily="34" charset="0"/>
              <a:buChar char="•"/>
            </a:pPr>
            <a:r>
              <a:rPr lang="vi-VN" sz="2600" b="1" dirty="0"/>
              <a:t>Mở rộng tính năng sức khỏe</a:t>
            </a:r>
            <a:r>
              <a:rPr lang="vi-VN" sz="2600" dirty="0"/>
              <a:t>: Theo dõi chỉ số BMI, chiều cao – cân nặng, cảnh báo nguy cơ thừa/thiếu chất dinh dưỡng.</a:t>
            </a:r>
            <a:endParaRPr lang="en-US" sz="2600" dirty="0"/>
          </a:p>
          <a:p>
            <a:pPr marL="285750" indent="-285750">
              <a:buFont typeface="Arial" panose="020B0604020202020204" pitchFamily="34" charset="0"/>
              <a:buChar char="•"/>
            </a:pPr>
            <a:r>
              <a:rPr lang="en-US" sz="2600" b="1" dirty="0" err="1"/>
              <a:t>Tích</a:t>
            </a:r>
            <a:r>
              <a:rPr lang="en-US" sz="2600" b="1" dirty="0"/>
              <a:t> </a:t>
            </a:r>
            <a:r>
              <a:rPr lang="en-US" sz="2600" b="1" dirty="0" err="1"/>
              <a:t>hợp</a:t>
            </a:r>
            <a:r>
              <a:rPr lang="en-US" sz="2600" b="1" dirty="0"/>
              <a:t> </a:t>
            </a:r>
            <a:r>
              <a:rPr lang="en-US" sz="2600" b="1" dirty="0" err="1"/>
              <a:t>thanh</a:t>
            </a:r>
            <a:r>
              <a:rPr lang="en-US" sz="2600" b="1" dirty="0"/>
              <a:t> </a:t>
            </a:r>
            <a:r>
              <a:rPr lang="en-US" sz="2600" b="1" dirty="0" err="1"/>
              <a:t>toán</a:t>
            </a:r>
            <a:r>
              <a:rPr lang="en-US" sz="2600" b="1" dirty="0"/>
              <a:t> </a:t>
            </a:r>
            <a:r>
              <a:rPr lang="en-US" sz="2600" b="1" dirty="0" err="1"/>
              <a:t>trực</a:t>
            </a:r>
            <a:r>
              <a:rPr lang="en-US" sz="2600" b="1" dirty="0"/>
              <a:t> </a:t>
            </a:r>
            <a:r>
              <a:rPr lang="en-US" sz="2600" b="1" dirty="0" err="1"/>
              <a:t>tuyến</a:t>
            </a:r>
            <a:r>
              <a:rPr lang="en-US" sz="2600" dirty="0"/>
              <a:t>: </a:t>
            </a:r>
            <a:r>
              <a:rPr lang="en-US" sz="2600" dirty="0" err="1"/>
              <a:t>Hỗ</a:t>
            </a:r>
            <a:r>
              <a:rPr lang="en-US" sz="2600" dirty="0"/>
              <a:t> </a:t>
            </a:r>
            <a:r>
              <a:rPr lang="en-US" sz="2600" dirty="0" err="1"/>
              <a:t>trợ</a:t>
            </a:r>
            <a:r>
              <a:rPr lang="en-US" sz="2600" dirty="0"/>
              <a:t> </a:t>
            </a:r>
            <a:r>
              <a:rPr lang="en-US" sz="2600" dirty="0" err="1"/>
              <a:t>phụ</a:t>
            </a:r>
            <a:r>
              <a:rPr lang="en-US" sz="2600" dirty="0"/>
              <a:t> </a:t>
            </a:r>
            <a:r>
              <a:rPr lang="en-US" sz="2600" dirty="0" err="1"/>
              <a:t>huynh</a:t>
            </a:r>
            <a:r>
              <a:rPr lang="en-US" sz="2600" dirty="0"/>
              <a:t> </a:t>
            </a:r>
            <a:r>
              <a:rPr lang="en-US" sz="2600" dirty="0" err="1"/>
              <a:t>đóng</a:t>
            </a:r>
            <a:r>
              <a:rPr lang="en-US" sz="2600" dirty="0"/>
              <a:t> </a:t>
            </a:r>
            <a:r>
              <a:rPr lang="en-US" sz="2600" dirty="0" err="1"/>
              <a:t>góp</a:t>
            </a:r>
            <a:r>
              <a:rPr lang="en-US" sz="2600" dirty="0"/>
              <a:t> chi </a:t>
            </a:r>
            <a:r>
              <a:rPr lang="en-US" sz="2600" dirty="0" err="1"/>
              <a:t>phí</a:t>
            </a:r>
            <a:r>
              <a:rPr lang="en-US" sz="2600" dirty="0"/>
              <a:t> </a:t>
            </a:r>
            <a:r>
              <a:rPr lang="en-US" sz="2600" dirty="0" err="1"/>
              <a:t>ăn</a:t>
            </a:r>
            <a:r>
              <a:rPr lang="en-US" sz="2600" dirty="0"/>
              <a:t> </a:t>
            </a:r>
            <a:r>
              <a:rPr lang="en-US" sz="2600" dirty="0" err="1"/>
              <a:t>uống</a:t>
            </a:r>
            <a:r>
              <a:rPr lang="en-US" sz="2600" dirty="0"/>
              <a:t>, </a:t>
            </a:r>
            <a:r>
              <a:rPr lang="en-US" sz="2600" dirty="0" err="1"/>
              <a:t>quản</a:t>
            </a:r>
            <a:r>
              <a:rPr lang="en-US" sz="2600" dirty="0"/>
              <a:t> </a:t>
            </a:r>
            <a:r>
              <a:rPr lang="en-US" sz="2600" dirty="0" err="1"/>
              <a:t>lý</a:t>
            </a:r>
            <a:r>
              <a:rPr lang="en-US" sz="2600" dirty="0"/>
              <a:t> </a:t>
            </a:r>
            <a:r>
              <a:rPr lang="en-US" sz="2600" dirty="0" err="1"/>
              <a:t>tài</a:t>
            </a:r>
            <a:r>
              <a:rPr lang="en-US" sz="2600" dirty="0"/>
              <a:t> </a:t>
            </a:r>
            <a:r>
              <a:rPr lang="en-US" sz="2600" dirty="0" err="1"/>
              <a:t>chính</a:t>
            </a:r>
            <a:r>
              <a:rPr lang="en-US" sz="2600" dirty="0"/>
              <a:t> </a:t>
            </a:r>
            <a:r>
              <a:rPr lang="en-US" sz="2600" dirty="0" err="1"/>
              <a:t>một</a:t>
            </a:r>
            <a:r>
              <a:rPr lang="en-US" sz="2600" dirty="0"/>
              <a:t> </a:t>
            </a:r>
            <a:r>
              <a:rPr lang="en-US" sz="2600" dirty="0" err="1"/>
              <a:t>cách</a:t>
            </a:r>
            <a:r>
              <a:rPr lang="en-US" sz="2600" dirty="0"/>
              <a:t> </a:t>
            </a:r>
            <a:r>
              <a:rPr lang="en-US" sz="2600" dirty="0" err="1"/>
              <a:t>minh</a:t>
            </a:r>
            <a:r>
              <a:rPr lang="en-US" sz="2600" dirty="0"/>
              <a:t> </a:t>
            </a:r>
            <a:r>
              <a:rPr lang="en-US" sz="2600" dirty="0" err="1"/>
              <a:t>bạch</a:t>
            </a:r>
            <a:r>
              <a:rPr lang="en-US" sz="2600" dirty="0"/>
              <a:t> .</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1211780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AEE93-8585-46D4-A7EC-F184E317CB2E}"/>
              </a:ext>
            </a:extLst>
          </p:cNvPr>
          <p:cNvSpPr>
            <a:spLocks noGrp="1"/>
          </p:cNvSpPr>
          <p:nvPr>
            <p:ph type="ctrTitle"/>
          </p:nvPr>
        </p:nvSpPr>
        <p:spPr>
          <a:xfrm>
            <a:off x="3048000" y="1489590"/>
            <a:ext cx="6096000" cy="2368311"/>
          </a:xfrm>
        </p:spPr>
        <p:txBody>
          <a:bodyPr/>
          <a:lstStyle/>
          <a:p>
            <a:pPr algn="ctr"/>
            <a:r>
              <a:rPr lang="vi-VN" dirty="0"/>
              <a:t>Cảm ơn thầy và các bạn đã lắng nghe</a:t>
            </a:r>
            <a:endParaRPr lang="en-US" dirty="0"/>
          </a:p>
        </p:txBody>
      </p:sp>
      <p:sp>
        <p:nvSpPr>
          <p:cNvPr id="4" name="Date Placeholder 3">
            <a:extLst>
              <a:ext uri="{FF2B5EF4-FFF2-40B4-BE49-F238E27FC236}">
                <a16:creationId xmlns:a16="http://schemas.microsoft.com/office/drawing/2014/main" id="{72DA7980-C870-4C9A-84FA-4120D8AF5DE8}"/>
              </a:ext>
            </a:extLst>
          </p:cNvPr>
          <p:cNvSpPr>
            <a:spLocks noGrp="1"/>
          </p:cNvSpPr>
          <p:nvPr>
            <p:ph type="dt" sz="half" idx="10"/>
          </p:nvPr>
        </p:nvSpPr>
        <p:spPr>
          <a:xfrm>
            <a:off x="4267200" y="6356350"/>
            <a:ext cx="1774371" cy="365125"/>
          </a:xfrm>
        </p:spPr>
        <p:txBody>
          <a:bodyPr/>
          <a:lstStyle/>
          <a:p>
            <a:r>
              <a:rPr lang="vi-VN" dirty="0"/>
              <a:t>2025</a:t>
            </a:r>
            <a:endParaRPr lang="en-US" dirty="0"/>
          </a:p>
        </p:txBody>
      </p:sp>
      <p:sp>
        <p:nvSpPr>
          <p:cNvPr id="5" name="Footer Placeholder 4">
            <a:extLst>
              <a:ext uri="{FF2B5EF4-FFF2-40B4-BE49-F238E27FC236}">
                <a16:creationId xmlns:a16="http://schemas.microsoft.com/office/drawing/2014/main" id="{0DFADE42-1A3F-40C8-A071-E57644F3D843}"/>
              </a:ext>
            </a:extLst>
          </p:cNvPr>
          <p:cNvSpPr>
            <a:spLocks noGrp="1"/>
          </p:cNvSpPr>
          <p:nvPr>
            <p:ph type="ftr" sz="quarter" idx="11"/>
          </p:nvPr>
        </p:nvSpPr>
        <p:spPr>
          <a:xfrm>
            <a:off x="6479721" y="6356350"/>
            <a:ext cx="2661557" cy="365125"/>
          </a:xfrm>
        </p:spPr>
        <p:txBody>
          <a:bodyPr/>
          <a:lstStyle/>
          <a:p>
            <a:r>
              <a:rPr lang="vi-VN" dirty="0"/>
              <a:t>HUMG</a:t>
            </a:r>
            <a:endParaRPr lang="en-US" dirty="0"/>
          </a:p>
        </p:txBody>
      </p:sp>
      <p:sp>
        <p:nvSpPr>
          <p:cNvPr id="6" name="Slide Number Placeholder 5">
            <a:extLst>
              <a:ext uri="{FF2B5EF4-FFF2-40B4-BE49-F238E27FC236}">
                <a16:creationId xmlns:a16="http://schemas.microsoft.com/office/drawing/2014/main" id="{5EDCFF82-B70F-4971-9182-7C3AEA3CFD26}"/>
              </a:ext>
            </a:extLst>
          </p:cNvPr>
          <p:cNvSpPr>
            <a:spLocks noGrp="1"/>
          </p:cNvSpPr>
          <p:nvPr>
            <p:ph type="sldNum" sz="quarter" idx="12"/>
          </p:nvPr>
        </p:nvSpPr>
        <p:spPr>
          <a:xfrm>
            <a:off x="9579428" y="6356350"/>
            <a:ext cx="1774371" cy="365125"/>
          </a:xfrm>
        </p:spPr>
        <p:txBody>
          <a:bodyPr/>
          <a:lstStyle/>
          <a:p>
            <a:fld id="{B5CEABB6-07DC-46E8-9B57-56EC44A396E5}" type="slidenum">
              <a:rPr lang="en-US" smtClean="0"/>
              <a:pPr/>
              <a:t>32</a:t>
            </a:fld>
            <a:endParaRPr lang="en-US" dirty="0"/>
          </a:p>
        </p:txBody>
      </p:sp>
    </p:spTree>
    <p:extLst>
      <p:ext uri="{BB962C8B-B14F-4D97-AF65-F5344CB8AC3E}">
        <p14:creationId xmlns:p14="http://schemas.microsoft.com/office/powerpoint/2010/main" val="2436493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1333499" y="822961"/>
            <a:ext cx="3716021" cy="1523048"/>
          </a:xfrm>
        </p:spPr>
        <p:txBody>
          <a:bodyPr>
            <a:noAutofit/>
          </a:bodyPr>
          <a:lstStyle/>
          <a:p>
            <a:r>
              <a:rPr lang="vi-VN" dirty="0">
                <a:latin typeface="Times New Roman" panose="02020603050405020304" pitchFamily="18" charset="0"/>
                <a:cs typeface="Times New Roman" panose="02020603050405020304" pitchFamily="18" charset="0"/>
              </a:rPr>
              <a:t>Tầm quan trọng của dinh dưỡng mầ</a:t>
            </a:r>
            <a:r>
              <a:rPr lang="en-US" dirty="0">
                <a:latin typeface="Times New Roman" panose="02020603050405020304" pitchFamily="18" charset="0"/>
                <a:cs typeface="Times New Roman" panose="02020603050405020304" pitchFamily="18" charset="0"/>
              </a:rPr>
              <a:t>m</a:t>
            </a:r>
            <a:r>
              <a:rPr lang="vi-VN" dirty="0">
                <a:latin typeface="Times New Roman" panose="02020603050405020304" pitchFamily="18" charset="0"/>
                <a:cs typeface="Times New Roman" panose="02020603050405020304" pitchFamily="18" charset="0"/>
              </a:rPr>
              <a:t> non</a:t>
            </a:r>
            <a:endParaRPr lang="en-US"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1333499" y="2924175"/>
            <a:ext cx="3171825" cy="2519363"/>
          </a:xfrm>
        </p:spPr>
        <p:txBody>
          <a:bodyPr>
            <a:normAutofit/>
          </a:bodyPr>
          <a:lstStyle/>
          <a:p>
            <a:r>
              <a:rPr lang="vi-VN" sz="1800" dirty="0"/>
              <a:t>Dinh dưỡng đóng vai trò quan trọng trong sự phát triển toàn diện của trẻ, đặc biệt là trong gia</a:t>
            </a:r>
            <a:r>
              <a:rPr lang="en-US" sz="1800" dirty="0" err="1"/>
              <a:t>i</a:t>
            </a:r>
            <a:r>
              <a:rPr lang="vi-VN" sz="1800" dirty="0"/>
              <a:t> đoạn mầm non. Việc xây dựng chế độ khoa học là thách thức lớn.</a:t>
            </a:r>
            <a:endParaRPr lang="en-US" sz="1800" dirty="0"/>
          </a:p>
        </p:txBody>
      </p:sp>
      <p:sp>
        <p:nvSpPr>
          <p:cNvPr id="6" name="Date Placeholder 5">
            <a:extLst>
              <a:ext uri="{FF2B5EF4-FFF2-40B4-BE49-F238E27FC236}">
                <a16:creationId xmlns:a16="http://schemas.microsoft.com/office/drawing/2014/main" id="{B69DF042-37C5-4E09-AA4C-AA66649C9533}"/>
              </a:ext>
            </a:extLst>
          </p:cNvPr>
          <p:cNvSpPr>
            <a:spLocks noGrp="1"/>
          </p:cNvSpPr>
          <p:nvPr>
            <p:ph type="dt" sz="half" idx="10"/>
          </p:nvPr>
        </p:nvSpPr>
        <p:spPr>
          <a:xfrm>
            <a:off x="1333500" y="6356350"/>
            <a:ext cx="985157" cy="365125"/>
          </a:xfrm>
        </p:spPr>
        <p:txBody>
          <a:bodyPr/>
          <a:lstStyle/>
          <a:p>
            <a:r>
              <a:rPr lang="vi-VN" dirty="0"/>
              <a:t>2025</a:t>
            </a:r>
            <a:endParaRPr lang="en-US" dirty="0"/>
          </a:p>
        </p:txBody>
      </p:sp>
      <p:sp>
        <p:nvSpPr>
          <p:cNvPr id="5" name="Footer Placeholder 4">
            <a:extLst>
              <a:ext uri="{FF2B5EF4-FFF2-40B4-BE49-F238E27FC236}">
                <a16:creationId xmlns:a16="http://schemas.microsoft.com/office/drawing/2014/main" id="{AF29EA23-F34E-486A-B8B2-0C3019266975}"/>
              </a:ext>
            </a:extLst>
          </p:cNvPr>
          <p:cNvSpPr>
            <a:spLocks noGrp="1"/>
          </p:cNvSpPr>
          <p:nvPr>
            <p:ph type="ftr" sz="quarter" idx="11"/>
          </p:nvPr>
        </p:nvSpPr>
        <p:spPr>
          <a:xfrm>
            <a:off x="2669886" y="6356349"/>
            <a:ext cx="2482842" cy="365125"/>
          </a:xfrm>
        </p:spPr>
        <p:txBody>
          <a:bodyPr/>
          <a:lstStyle/>
          <a:p>
            <a:r>
              <a:rPr lang="vi-VN" dirty="0"/>
              <a:t>HUMG</a:t>
            </a:r>
            <a:endParaRPr lang="en-US" dirty="0"/>
          </a:p>
        </p:txBody>
      </p:sp>
      <p:sp>
        <p:nvSpPr>
          <p:cNvPr id="4" name="Slide Number Placeholder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a:lstStyle/>
          <a:p>
            <a:fld id="{19B51A1E-902D-48AF-9020-955120F399B6}" type="slidenum">
              <a:rPr lang="en-US" smtClean="0"/>
              <a:pPr/>
              <a:t>4</a:t>
            </a:fld>
            <a:endParaRPr lang="en-US" dirty="0"/>
          </a:p>
        </p:txBody>
      </p:sp>
      <p:pic>
        <p:nvPicPr>
          <p:cNvPr id="12" name="Picture 11">
            <a:extLst>
              <a:ext uri="{FF2B5EF4-FFF2-40B4-BE49-F238E27FC236}">
                <a16:creationId xmlns:a16="http://schemas.microsoft.com/office/drawing/2014/main" id="{17150CAA-9F0D-DBEF-20C9-FDCBD5D04A8D}"/>
              </a:ext>
            </a:extLst>
          </p:cNvPr>
          <p:cNvPicPr>
            <a:picLocks noChangeAspect="1"/>
          </p:cNvPicPr>
          <p:nvPr/>
        </p:nvPicPr>
        <p:blipFill>
          <a:blip r:embed="rId2"/>
          <a:stretch>
            <a:fillRect/>
          </a:stretch>
        </p:blipFill>
        <p:spPr>
          <a:xfrm>
            <a:off x="6096000" y="1635761"/>
            <a:ext cx="5826678" cy="3322320"/>
          </a:xfrm>
          <a:prstGeom prst="rect">
            <a:avLst/>
          </a:prstGeom>
        </p:spPr>
      </p:pic>
      <p:sp>
        <p:nvSpPr>
          <p:cNvPr id="13" name="Title 1">
            <a:extLst>
              <a:ext uri="{FF2B5EF4-FFF2-40B4-BE49-F238E27FC236}">
                <a16:creationId xmlns:a16="http://schemas.microsoft.com/office/drawing/2014/main" id="{3DEB71A2-CC3D-D6CB-D45A-E27E9D9E327F}"/>
              </a:ext>
              <a:ext uri="{C183D7F6-B498-43B3-948B-1728B52AA6E4}">
                <adec:decorative xmlns:adec="http://schemas.microsoft.com/office/drawing/2017/decorative" val="0"/>
              </a:ext>
            </a:extLst>
          </p:cNvPr>
          <p:cNvSpPr txBox="1">
            <a:spLocks/>
          </p:cNvSpPr>
          <p:nvPr/>
        </p:nvSpPr>
        <p:spPr>
          <a:xfrm>
            <a:off x="1485899" y="975361"/>
            <a:ext cx="3716021" cy="152304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2800" kern="1200" cap="all" spc="150" baseline="0">
                <a:solidFill>
                  <a:schemeClr val="tx1">
                    <a:lumMod val="75000"/>
                    <a:lumOff val="25000"/>
                  </a:schemeClr>
                </a:solidFill>
                <a:latin typeface="+mj-lt"/>
                <a:ea typeface="+mj-ea"/>
                <a:cs typeface="+mj-cs"/>
              </a:defRPr>
            </a:lvl1pPr>
          </a:lstStyle>
          <a:p>
            <a:r>
              <a:rPr lang="vi-VN" dirty="0">
                <a:latin typeface="Times New Roman" panose="02020603050405020304" pitchFamily="18" charset="0"/>
                <a:cs typeface="Times New Roman" panose="02020603050405020304" pitchFamily="18" charset="0"/>
              </a:rPr>
              <a:t>Sự cấp thiết của hệ thống phần mềm trong thời đại 4.0</a:t>
            </a:r>
            <a:endParaRPr lang="en-US" dirty="0">
              <a:latin typeface="Times New Roman" panose="02020603050405020304" pitchFamily="18" charset="0"/>
              <a:cs typeface="Times New Roman" panose="02020603050405020304" pitchFamily="18" charset="0"/>
            </a:endParaRPr>
          </a:p>
        </p:txBody>
      </p:sp>
      <p:sp>
        <p:nvSpPr>
          <p:cNvPr id="14" name="Subtitle 2">
            <a:extLst>
              <a:ext uri="{FF2B5EF4-FFF2-40B4-BE49-F238E27FC236}">
                <a16:creationId xmlns:a16="http://schemas.microsoft.com/office/drawing/2014/main" id="{53DCB987-335A-B004-DB05-821AE0C353F3}"/>
              </a:ext>
              <a:ext uri="{C183D7F6-B498-43B3-948B-1728B52AA6E4}">
                <adec:decorative xmlns:adec="http://schemas.microsoft.com/office/drawing/2017/decorative" val="0"/>
              </a:ext>
            </a:extLst>
          </p:cNvPr>
          <p:cNvSpPr txBox="1">
            <a:spLocks/>
          </p:cNvSpPr>
          <p:nvPr/>
        </p:nvSpPr>
        <p:spPr>
          <a:xfrm>
            <a:off x="1485899" y="3076575"/>
            <a:ext cx="3171825" cy="2519363"/>
          </a:xfrm>
          <a:prstGeom prst="rect">
            <a:avLst/>
          </a:prstGeom>
        </p:spPr>
        <p:txBody>
          <a:bodyPr vert="horz" lIns="91440" tIns="45720" rIns="91440" bIns="45720" rtlCol="0">
            <a:normAutofit/>
          </a:bodyPr>
          <a:lstStyle>
            <a:lvl1pPr marL="0" indent="0" algn="l" defTabSz="914400" rtl="0" eaLnBrk="1" latinLnBrk="0" hangingPunct="1">
              <a:lnSpc>
                <a:spcPct val="12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457200" indent="0" algn="l" defTabSz="914400" rtl="0" eaLnBrk="1" latinLnBrk="0" hangingPunct="1">
              <a:lnSpc>
                <a:spcPct val="12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2pPr>
            <a:lvl3pPr marL="914400" indent="0" algn="l" defTabSz="914400" rtl="0" eaLnBrk="1" latinLnBrk="0" hangingPunct="1">
              <a:lnSpc>
                <a:spcPct val="12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3pPr>
            <a:lvl4pPr marL="1371600" indent="0" algn="l" defTabSz="914400" rtl="0" eaLnBrk="1" latinLnBrk="0" hangingPunct="1">
              <a:lnSpc>
                <a:spcPct val="12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4pPr>
            <a:lvl5pPr marL="1828800" indent="0" algn="l" defTabSz="914400" rtl="0" eaLnBrk="1" latinLnBrk="0" hangingPunct="1">
              <a:lnSpc>
                <a:spcPct val="12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sz="1800" dirty="0"/>
              <a:t>Với sự phát triển mạnh mẽ của công nghệ thông tin việc áp dụng công nghệ là giải pháp hữu ích hỗ trợ quản lý và cung cấp bữa ăn phù hợp cho nhu cầu dinh dưỡng của trẻ</a:t>
            </a:r>
            <a:endParaRPr lang="en-US" sz="1800" dirty="0"/>
          </a:p>
        </p:txBody>
      </p:sp>
      <p:pic>
        <p:nvPicPr>
          <p:cNvPr id="15" name="Picture 14">
            <a:extLst>
              <a:ext uri="{FF2B5EF4-FFF2-40B4-BE49-F238E27FC236}">
                <a16:creationId xmlns:a16="http://schemas.microsoft.com/office/drawing/2014/main" id="{5BE592DD-A2C0-289C-C8D8-280288DBC01C}"/>
              </a:ext>
            </a:extLst>
          </p:cNvPr>
          <p:cNvPicPr>
            <a:picLocks noChangeAspect="1"/>
          </p:cNvPicPr>
          <p:nvPr/>
        </p:nvPicPr>
        <p:blipFill>
          <a:blip r:embed="rId2"/>
          <a:stretch>
            <a:fillRect/>
          </a:stretch>
        </p:blipFill>
        <p:spPr>
          <a:xfrm>
            <a:off x="6248400" y="1788161"/>
            <a:ext cx="5826678" cy="3322320"/>
          </a:xfrm>
          <a:prstGeom prst="rect">
            <a:avLst/>
          </a:prstGeom>
        </p:spPr>
      </p:pic>
    </p:spTree>
    <p:extLst>
      <p:ext uri="{BB962C8B-B14F-4D97-AF65-F5344CB8AC3E}">
        <p14:creationId xmlns:p14="http://schemas.microsoft.com/office/powerpoint/2010/main" val="2243494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12"/>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13"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D779DE4-CAEA-4617-897E-FEC9A2AC2D6A}"/>
              </a:ext>
            </a:extLst>
          </p:cNvPr>
          <p:cNvSpPr>
            <a:spLocks noGrp="1"/>
          </p:cNvSpPr>
          <p:nvPr>
            <p:ph type="body" sz="quarter" idx="13"/>
          </p:nvPr>
        </p:nvSpPr>
        <p:spPr>
          <a:xfrm>
            <a:off x="-771026" y="762793"/>
            <a:ext cx="3514226" cy="514350"/>
          </a:xfrm>
        </p:spPr>
        <p:txBody>
          <a:bodyPr vert="horz" lIns="91440" tIns="45720" rIns="91440" bIns="45720" rtlCol="0" anchor="ctr">
            <a:normAutofit fontScale="85000" lnSpcReduction="10000"/>
          </a:bodyPr>
          <a:lstStyle/>
          <a:p>
            <a:pPr algn="l"/>
            <a:r>
              <a:rPr lang="vi-VN" dirty="0"/>
              <a:t>	</a:t>
            </a:r>
            <a:r>
              <a:rPr lang="vi-VN" sz="2400" b="1" dirty="0"/>
              <a:t>Mục đích</a:t>
            </a:r>
            <a:r>
              <a:rPr lang="en-US" sz="2400" b="1" dirty="0"/>
              <a:t> </a:t>
            </a:r>
            <a:r>
              <a:rPr lang="vi-VN" sz="2400" b="1" dirty="0"/>
              <a:t>chính</a:t>
            </a:r>
            <a:endParaRPr lang="en-US" sz="2400" b="1" dirty="0"/>
          </a:p>
        </p:txBody>
      </p:sp>
      <p:sp>
        <p:nvSpPr>
          <p:cNvPr id="5" name="Text Placeholder 4">
            <a:extLst>
              <a:ext uri="{FF2B5EF4-FFF2-40B4-BE49-F238E27FC236}">
                <a16:creationId xmlns:a16="http://schemas.microsoft.com/office/drawing/2014/main" id="{6184E21C-7534-4FB5-9709-F7D1A11034F3}"/>
              </a:ext>
            </a:extLst>
          </p:cNvPr>
          <p:cNvSpPr>
            <a:spLocks noGrp="1"/>
          </p:cNvSpPr>
          <p:nvPr>
            <p:ph type="body" sz="quarter" idx="15"/>
          </p:nvPr>
        </p:nvSpPr>
        <p:spPr>
          <a:xfrm>
            <a:off x="708438" y="3633788"/>
            <a:ext cx="2743200" cy="514350"/>
          </a:xfrm>
        </p:spPr>
        <p:txBody>
          <a:bodyPr/>
          <a:lstStyle/>
          <a:p>
            <a:r>
              <a:rPr lang="en-US" dirty="0"/>
              <a:t>Quản </a:t>
            </a:r>
            <a:r>
              <a:rPr lang="en-US" dirty="0" err="1"/>
              <a:t>lý</a:t>
            </a:r>
            <a:r>
              <a:rPr lang="en-US" dirty="0"/>
              <a:t> </a:t>
            </a:r>
            <a:r>
              <a:rPr lang="vi-VN" dirty="0"/>
              <a:t>báo cáo</a:t>
            </a:r>
            <a:endParaRPr lang="en-US" dirty="0"/>
          </a:p>
        </p:txBody>
      </p:sp>
      <p:sp>
        <p:nvSpPr>
          <p:cNvPr id="7" name="Text Placeholder 6">
            <a:extLst>
              <a:ext uri="{FF2B5EF4-FFF2-40B4-BE49-F238E27FC236}">
                <a16:creationId xmlns:a16="http://schemas.microsoft.com/office/drawing/2014/main" id="{D7EB25CA-DA83-483D-AF83-0001BDF2DE2B}"/>
              </a:ext>
            </a:extLst>
          </p:cNvPr>
          <p:cNvSpPr>
            <a:spLocks noGrp="1"/>
          </p:cNvSpPr>
          <p:nvPr>
            <p:ph type="body" sz="quarter" idx="17"/>
          </p:nvPr>
        </p:nvSpPr>
        <p:spPr>
          <a:xfrm>
            <a:off x="4401535" y="1594478"/>
            <a:ext cx="5539095" cy="1010842"/>
          </a:xfrm>
        </p:spPr>
        <p:txBody>
          <a:bodyPr/>
          <a:lstStyle/>
          <a:p>
            <a:r>
              <a:rPr lang="vi-VN" dirty="0"/>
              <a:t>Giúp nhà trường, lớp mầm non, phụ huy</a:t>
            </a:r>
            <a:r>
              <a:rPr lang="en-US" dirty="0" err="1"/>
              <a:t>nh</a:t>
            </a:r>
            <a:r>
              <a:rPr lang="vi-VN" dirty="0"/>
              <a:t> theo dõi chế độ dinh dưỡng và thực đơn của trẻ</a:t>
            </a:r>
            <a:endParaRPr lang="en-US" dirty="0"/>
          </a:p>
        </p:txBody>
      </p:sp>
      <p:sp>
        <p:nvSpPr>
          <p:cNvPr id="8" name="Text Placeholder 7">
            <a:extLst>
              <a:ext uri="{FF2B5EF4-FFF2-40B4-BE49-F238E27FC236}">
                <a16:creationId xmlns:a16="http://schemas.microsoft.com/office/drawing/2014/main" id="{B46CE8C6-E12D-4A0D-8553-7FFA31941D56}"/>
              </a:ext>
            </a:extLst>
          </p:cNvPr>
          <p:cNvSpPr>
            <a:spLocks noGrp="1"/>
          </p:cNvSpPr>
          <p:nvPr>
            <p:ph type="body" sz="quarter" idx="18"/>
          </p:nvPr>
        </p:nvSpPr>
        <p:spPr>
          <a:xfrm>
            <a:off x="4986028" y="2682564"/>
            <a:ext cx="5539095" cy="1010842"/>
          </a:xfrm>
        </p:spPr>
        <p:txBody>
          <a:bodyPr/>
          <a:lstStyle/>
          <a:p>
            <a:r>
              <a:rPr lang="vi-VN" dirty="0"/>
              <a:t>Quản lý thông tin vệ sinh an toàn thực phẩm, nhập xuất nguyên liệu</a:t>
            </a:r>
            <a:endParaRPr lang="en-US" dirty="0"/>
          </a:p>
        </p:txBody>
      </p:sp>
      <p:sp>
        <p:nvSpPr>
          <p:cNvPr id="9" name="Text Placeholder 8">
            <a:extLst>
              <a:ext uri="{FF2B5EF4-FFF2-40B4-BE49-F238E27FC236}">
                <a16:creationId xmlns:a16="http://schemas.microsoft.com/office/drawing/2014/main" id="{1C7D5285-85DF-4331-A6FA-1AE847CA47AE}"/>
              </a:ext>
            </a:extLst>
          </p:cNvPr>
          <p:cNvSpPr>
            <a:spLocks noGrp="1"/>
          </p:cNvSpPr>
          <p:nvPr>
            <p:ph type="body" sz="quarter" idx="19"/>
          </p:nvPr>
        </p:nvSpPr>
        <p:spPr>
          <a:xfrm>
            <a:off x="5576937" y="3755394"/>
            <a:ext cx="5539095" cy="1010842"/>
          </a:xfrm>
        </p:spPr>
        <p:txBody>
          <a:bodyPr/>
          <a:lstStyle/>
          <a:p>
            <a:r>
              <a:rPr lang="vi-VN" dirty="0"/>
              <a:t>Hỗ trợ quản lý, tra cứu, kết xuất báo cáo và chia sẻ thông tin</a:t>
            </a:r>
            <a:endParaRPr lang="en-US" dirty="0"/>
          </a:p>
        </p:txBody>
      </p:sp>
      <p:sp>
        <p:nvSpPr>
          <p:cNvPr id="10" name="Text Placeholder 9">
            <a:extLst>
              <a:ext uri="{FF2B5EF4-FFF2-40B4-BE49-F238E27FC236}">
                <a16:creationId xmlns:a16="http://schemas.microsoft.com/office/drawing/2014/main" id="{02D305EF-9A88-496B-BFC1-D589A01EE381}"/>
              </a:ext>
            </a:extLst>
          </p:cNvPr>
          <p:cNvSpPr>
            <a:spLocks noGrp="1"/>
          </p:cNvSpPr>
          <p:nvPr>
            <p:ph type="body" sz="quarter" idx="20"/>
          </p:nvPr>
        </p:nvSpPr>
        <p:spPr>
          <a:xfrm>
            <a:off x="6175279" y="4824430"/>
            <a:ext cx="5539095" cy="1010842"/>
          </a:xfrm>
        </p:spPr>
        <p:txBody>
          <a:bodyPr/>
          <a:lstStyle/>
          <a:p>
            <a:r>
              <a:rPr lang="vi-VN" dirty="0"/>
              <a:t>Quản lý thông tin thực đơn, dinh dưỡng, thông tin riêng của trẻ</a:t>
            </a:r>
            <a:endParaRPr lang="en-US" dirty="0"/>
          </a:p>
        </p:txBody>
      </p:sp>
      <p:sp>
        <p:nvSpPr>
          <p:cNvPr id="11" name="Date Placeholder 10">
            <a:extLst>
              <a:ext uri="{FF2B5EF4-FFF2-40B4-BE49-F238E27FC236}">
                <a16:creationId xmlns:a16="http://schemas.microsoft.com/office/drawing/2014/main" id="{40BF6865-7FAE-4B56-A995-ADF1582DCC64}"/>
              </a:ext>
            </a:extLst>
          </p:cNvPr>
          <p:cNvSpPr>
            <a:spLocks noGrp="1"/>
          </p:cNvSpPr>
          <p:nvPr>
            <p:ph type="dt" sz="half" idx="10"/>
          </p:nvPr>
        </p:nvSpPr>
        <p:spPr>
          <a:xfrm>
            <a:off x="838200" y="6356350"/>
            <a:ext cx="2743200" cy="365125"/>
          </a:xfrm>
        </p:spPr>
        <p:txBody>
          <a:bodyPr/>
          <a:lstStyle/>
          <a:p>
            <a:r>
              <a:rPr lang="vi-VN" dirty="0"/>
              <a:t>2025</a:t>
            </a:r>
            <a:endParaRPr lang="en-US" dirty="0"/>
          </a:p>
        </p:txBody>
      </p:sp>
      <p:sp>
        <p:nvSpPr>
          <p:cNvPr id="12" name="Footer Placeholder 11">
            <a:extLst>
              <a:ext uri="{FF2B5EF4-FFF2-40B4-BE49-F238E27FC236}">
                <a16:creationId xmlns:a16="http://schemas.microsoft.com/office/drawing/2014/main" id="{7312B71A-5E84-41DE-9754-5F6291F6DFB7}"/>
              </a:ext>
            </a:extLst>
          </p:cNvPr>
          <p:cNvSpPr>
            <a:spLocks noGrp="1"/>
          </p:cNvSpPr>
          <p:nvPr>
            <p:ph type="ftr" sz="quarter" idx="11"/>
          </p:nvPr>
        </p:nvSpPr>
        <p:spPr>
          <a:xfrm>
            <a:off x="6155823" y="6356350"/>
            <a:ext cx="1808712" cy="365125"/>
          </a:xfrm>
        </p:spPr>
        <p:txBody>
          <a:bodyPr/>
          <a:lstStyle/>
          <a:p>
            <a:r>
              <a:rPr lang="vi-VN" dirty="0"/>
              <a:t>HUMG</a:t>
            </a:r>
            <a:endParaRPr lang="en-US" dirty="0"/>
          </a:p>
        </p:txBody>
      </p:sp>
      <p:sp>
        <p:nvSpPr>
          <p:cNvPr id="13" name="Slide Number Placeholder 12">
            <a:extLst>
              <a:ext uri="{FF2B5EF4-FFF2-40B4-BE49-F238E27FC236}">
                <a16:creationId xmlns:a16="http://schemas.microsoft.com/office/drawing/2014/main" id="{E3984D70-BD95-4E1F-9725-902B5D74DED6}"/>
              </a:ext>
            </a:extLst>
          </p:cNvPr>
          <p:cNvSpPr>
            <a:spLocks noGrp="1"/>
          </p:cNvSpPr>
          <p:nvPr>
            <p:ph type="sldNum" sz="quarter" idx="12"/>
          </p:nvPr>
        </p:nvSpPr>
        <p:spPr>
          <a:xfrm>
            <a:off x="10810874" y="6356350"/>
            <a:ext cx="542925" cy="365125"/>
          </a:xfrm>
        </p:spPr>
        <p:txBody>
          <a:bodyPr/>
          <a:lstStyle/>
          <a:p>
            <a:fld id="{B5CEABB6-07DC-46E8-9B57-56EC44A396E5}" type="slidenum">
              <a:rPr lang="en-US" smtClean="0"/>
              <a:pPr/>
              <a:t>5</a:t>
            </a:fld>
            <a:endParaRPr lang="en-US" dirty="0"/>
          </a:p>
        </p:txBody>
      </p:sp>
      <p:sp>
        <p:nvSpPr>
          <p:cNvPr id="14" name="Content Placeholder 2">
            <a:extLst>
              <a:ext uri="{FF2B5EF4-FFF2-40B4-BE49-F238E27FC236}">
                <a16:creationId xmlns:a16="http://schemas.microsoft.com/office/drawing/2014/main" id="{2F5F5F37-D14D-6630-1644-680B5903FB5B}"/>
              </a:ext>
            </a:extLst>
          </p:cNvPr>
          <p:cNvSpPr txBox="1">
            <a:spLocks/>
          </p:cNvSpPr>
          <p:nvPr/>
        </p:nvSpPr>
        <p:spPr>
          <a:xfrm>
            <a:off x="300718" y="1633538"/>
            <a:ext cx="2141764" cy="514350"/>
          </a:xfrm>
          <a:prstGeom prst="rect">
            <a:avLst/>
          </a:prstGeom>
        </p:spPr>
        <p:txBody>
          <a:bodyPr vert="horz" lIns="91440" tIns="45720" rIns="91440" bIns="45720" rtlCol="0" anchor="ctr">
            <a:normAutofit/>
          </a:bodyPr>
          <a:lstStyle>
            <a:lvl1pPr marL="0" indent="0" algn="r" defTabSz="914400" rtl="0" eaLnBrk="1" latinLnBrk="0" hangingPunct="1">
              <a:lnSpc>
                <a:spcPct val="90000"/>
              </a:lnSpc>
              <a:spcBef>
                <a:spcPts val="1000"/>
              </a:spcBef>
              <a:buFont typeface="Arial" panose="020B0604020202020204" pitchFamily="34" charset="0"/>
              <a:buNone/>
              <a:defRPr sz="1600" kern="1200" cap="all" spc="150" baseline="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dirty="0"/>
              <a:t>Theo dõi</a:t>
            </a:r>
            <a:endParaRPr lang="en-US" dirty="0"/>
          </a:p>
        </p:txBody>
      </p:sp>
      <p:sp>
        <p:nvSpPr>
          <p:cNvPr id="16" name="Text Placeholder 15">
            <a:extLst>
              <a:ext uri="{FF2B5EF4-FFF2-40B4-BE49-F238E27FC236}">
                <a16:creationId xmlns:a16="http://schemas.microsoft.com/office/drawing/2014/main" id="{4E8256B7-9181-5510-FBC5-63341A0510F7}"/>
              </a:ext>
            </a:extLst>
          </p:cNvPr>
          <p:cNvSpPr>
            <a:spLocks noGrp="1"/>
          </p:cNvSpPr>
          <p:nvPr>
            <p:ph type="body" sz="quarter" idx="14"/>
          </p:nvPr>
        </p:nvSpPr>
        <p:spPr>
          <a:xfrm>
            <a:off x="450214" y="2557462"/>
            <a:ext cx="2597785" cy="514350"/>
          </a:xfrm>
        </p:spPr>
        <p:txBody>
          <a:bodyPr/>
          <a:lstStyle/>
          <a:p>
            <a:r>
              <a:rPr lang="vi-VN"/>
              <a:t>Quản lý thực phẩm</a:t>
            </a:r>
            <a:endParaRPr lang="en-US" dirty="0"/>
          </a:p>
        </p:txBody>
      </p:sp>
      <p:sp>
        <p:nvSpPr>
          <p:cNvPr id="18" name="Text Placeholder 17">
            <a:extLst>
              <a:ext uri="{FF2B5EF4-FFF2-40B4-BE49-F238E27FC236}">
                <a16:creationId xmlns:a16="http://schemas.microsoft.com/office/drawing/2014/main" id="{E97C4AA7-0672-91D5-E5EB-A43C1C687E0E}"/>
              </a:ext>
            </a:extLst>
          </p:cNvPr>
          <p:cNvSpPr>
            <a:spLocks noGrp="1"/>
          </p:cNvSpPr>
          <p:nvPr>
            <p:ph type="body" sz="quarter" idx="16"/>
          </p:nvPr>
        </p:nvSpPr>
        <p:spPr>
          <a:xfrm>
            <a:off x="1749106" y="4710114"/>
            <a:ext cx="2413000" cy="514350"/>
          </a:xfrm>
        </p:spPr>
        <p:txBody>
          <a:bodyPr/>
          <a:lstStyle/>
          <a:p>
            <a:r>
              <a:rPr lang="vi-VN"/>
              <a:t>Quản lý thông tin</a:t>
            </a:r>
            <a:endParaRPr lang="en-US" dirty="0"/>
          </a:p>
        </p:txBody>
      </p:sp>
    </p:spTree>
    <p:extLst>
      <p:ext uri="{BB962C8B-B14F-4D97-AF65-F5344CB8AC3E}">
        <p14:creationId xmlns:p14="http://schemas.microsoft.com/office/powerpoint/2010/main" val="17385616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031FE9-9059-4FE8-B4AC-9771F23A1B89}"/>
              </a:ext>
            </a:extLst>
          </p:cNvPr>
          <p:cNvSpPr>
            <a:spLocks noGrp="1"/>
          </p:cNvSpPr>
          <p:nvPr>
            <p:ph type="title"/>
          </p:nvPr>
        </p:nvSpPr>
        <p:spPr>
          <a:xfrm>
            <a:off x="670714" y="48139"/>
            <a:ext cx="5282609" cy="989350"/>
          </a:xfrm>
        </p:spPr>
        <p:txBody>
          <a:bodyPr>
            <a:normAutofit fontScale="90000"/>
          </a:bodyPr>
          <a:lstStyle/>
          <a:p>
            <a:r>
              <a:rPr lang="vi-VN" sz="4000" b="1" dirty="0">
                <a:latin typeface="Google Sans Text"/>
              </a:rPr>
              <a:t>Các chức năng chính</a:t>
            </a:r>
            <a:endParaRPr lang="en-US" sz="4000" b="1" dirty="0">
              <a:latin typeface="Google Sans Text"/>
            </a:endParaRPr>
          </a:p>
        </p:txBody>
      </p:sp>
      <p:sp>
        <p:nvSpPr>
          <p:cNvPr id="3" name="Content Placeholder 2">
            <a:extLst>
              <a:ext uri="{FF2B5EF4-FFF2-40B4-BE49-F238E27FC236}">
                <a16:creationId xmlns:a16="http://schemas.microsoft.com/office/drawing/2014/main" id="{D4A2EB3F-4D60-451F-8F45-7D6654D2FCD9}"/>
              </a:ext>
            </a:extLst>
          </p:cNvPr>
          <p:cNvSpPr>
            <a:spLocks noGrp="1"/>
          </p:cNvSpPr>
          <p:nvPr>
            <p:ph type="body" sz="quarter" idx="13"/>
          </p:nvPr>
        </p:nvSpPr>
        <p:spPr>
          <a:xfrm>
            <a:off x="6758796" y="857729"/>
            <a:ext cx="5433204" cy="365125"/>
          </a:xfrm>
        </p:spPr>
        <p:txBody>
          <a:bodyPr vert="horz" lIns="91440" tIns="45720" rIns="91440" bIns="45720" rtlCol="0" anchor="t">
            <a:normAutofit lnSpcReduction="10000"/>
          </a:bodyPr>
          <a:lstStyle/>
          <a:p>
            <a:r>
              <a:rPr lang="en-US" b="0" i="0" dirty="0" err="1">
                <a:solidFill>
                  <a:srgbClr val="131314"/>
                </a:solidFill>
                <a:effectLst/>
                <a:latin typeface="Google Sans Text"/>
              </a:rPr>
              <a:t>Tìm</a:t>
            </a:r>
            <a:r>
              <a:rPr lang="en-US" b="0" i="0" dirty="0">
                <a:solidFill>
                  <a:srgbClr val="131314"/>
                </a:solidFill>
                <a:effectLst/>
                <a:latin typeface="Google Sans Text"/>
              </a:rPr>
              <a:t> </a:t>
            </a:r>
            <a:r>
              <a:rPr lang="en-US" b="0" i="0" dirty="0" err="1">
                <a:solidFill>
                  <a:srgbClr val="131314"/>
                </a:solidFill>
                <a:effectLst/>
                <a:latin typeface="Google Sans Text"/>
              </a:rPr>
              <a:t>kiếm</a:t>
            </a:r>
            <a:r>
              <a:rPr lang="en-US" b="0" i="0" dirty="0">
                <a:solidFill>
                  <a:srgbClr val="131314"/>
                </a:solidFill>
                <a:effectLst/>
                <a:latin typeface="Google Sans Text"/>
              </a:rPr>
              <a:t> </a:t>
            </a:r>
            <a:r>
              <a:rPr lang="en-US" dirty="0" err="1">
                <a:solidFill>
                  <a:srgbClr val="131314"/>
                </a:solidFill>
                <a:latin typeface="Google Sans Text"/>
              </a:rPr>
              <a:t>người</a:t>
            </a:r>
            <a:r>
              <a:rPr lang="en-US" dirty="0">
                <a:solidFill>
                  <a:srgbClr val="131314"/>
                </a:solidFill>
                <a:latin typeface="Google Sans Text"/>
              </a:rPr>
              <a:t> </a:t>
            </a:r>
            <a:r>
              <a:rPr lang="en-US" dirty="0" err="1">
                <a:solidFill>
                  <a:srgbClr val="131314"/>
                </a:solidFill>
                <a:latin typeface="Google Sans Text"/>
              </a:rPr>
              <a:t>dùng</a:t>
            </a:r>
            <a:endParaRPr lang="en-US" dirty="0"/>
          </a:p>
        </p:txBody>
      </p:sp>
      <p:sp>
        <p:nvSpPr>
          <p:cNvPr id="4" name="Text Placeholder 3">
            <a:extLst>
              <a:ext uri="{FF2B5EF4-FFF2-40B4-BE49-F238E27FC236}">
                <a16:creationId xmlns:a16="http://schemas.microsoft.com/office/drawing/2014/main" id="{AC1C80FB-53F9-42EE-B1E6-D0F998EC5DFA}"/>
              </a:ext>
            </a:extLst>
          </p:cNvPr>
          <p:cNvSpPr>
            <a:spLocks noGrp="1"/>
          </p:cNvSpPr>
          <p:nvPr>
            <p:ph type="body" sz="quarter" idx="15"/>
          </p:nvPr>
        </p:nvSpPr>
        <p:spPr>
          <a:xfrm>
            <a:off x="6758370" y="1187154"/>
            <a:ext cx="5431971" cy="557950"/>
          </a:xfrm>
        </p:spPr>
        <p:txBody>
          <a:bodyPr>
            <a:normAutofit/>
          </a:bodyPr>
          <a:lstStyle/>
          <a:p>
            <a:r>
              <a:rPr lang="en-US" b="0" i="0" dirty="0" err="1">
                <a:solidFill>
                  <a:srgbClr val="131314"/>
                </a:solidFill>
                <a:effectLst/>
                <a:latin typeface="Google Sans Text"/>
              </a:rPr>
              <a:t>Tìm</a:t>
            </a:r>
            <a:r>
              <a:rPr lang="en-US" b="0" i="0" dirty="0">
                <a:solidFill>
                  <a:srgbClr val="131314"/>
                </a:solidFill>
                <a:effectLst/>
                <a:latin typeface="Google Sans Text"/>
              </a:rPr>
              <a:t> </a:t>
            </a:r>
            <a:r>
              <a:rPr lang="en-US" b="0" i="0" dirty="0" err="1">
                <a:solidFill>
                  <a:srgbClr val="131314"/>
                </a:solidFill>
                <a:effectLst/>
                <a:latin typeface="Google Sans Text"/>
              </a:rPr>
              <a:t>kiếm</a:t>
            </a:r>
            <a:r>
              <a:rPr lang="en-US" b="0" i="0" dirty="0">
                <a:solidFill>
                  <a:srgbClr val="131314"/>
                </a:solidFill>
                <a:effectLst/>
                <a:latin typeface="Google Sans Text"/>
              </a:rPr>
              <a:t> </a:t>
            </a:r>
            <a:r>
              <a:rPr lang="en-US" b="0" i="0" dirty="0" err="1">
                <a:solidFill>
                  <a:srgbClr val="131314"/>
                </a:solidFill>
                <a:effectLst/>
                <a:latin typeface="Google Sans Text"/>
              </a:rPr>
              <a:t>theo</a:t>
            </a:r>
            <a:r>
              <a:rPr lang="en-US" b="0" i="0" dirty="0">
                <a:solidFill>
                  <a:srgbClr val="131314"/>
                </a:solidFill>
                <a:effectLst/>
                <a:latin typeface="Google Sans Text"/>
              </a:rPr>
              <a:t> </a:t>
            </a:r>
            <a:r>
              <a:rPr lang="en-US" b="0" i="0" dirty="0" err="1">
                <a:solidFill>
                  <a:srgbClr val="131314"/>
                </a:solidFill>
                <a:effectLst/>
                <a:latin typeface="Google Sans Text"/>
              </a:rPr>
              <a:t>từ</a:t>
            </a:r>
            <a:r>
              <a:rPr lang="en-US" b="0" i="0" dirty="0">
                <a:solidFill>
                  <a:srgbClr val="131314"/>
                </a:solidFill>
                <a:effectLst/>
                <a:latin typeface="Google Sans Text"/>
              </a:rPr>
              <a:t> </a:t>
            </a:r>
            <a:r>
              <a:rPr lang="en-US" b="0" i="0" dirty="0" err="1">
                <a:solidFill>
                  <a:srgbClr val="131314"/>
                </a:solidFill>
                <a:effectLst/>
                <a:latin typeface="Google Sans Text"/>
              </a:rPr>
              <a:t>khóa</a:t>
            </a:r>
            <a:endParaRPr lang="en-US" dirty="0"/>
          </a:p>
        </p:txBody>
      </p:sp>
      <p:sp>
        <p:nvSpPr>
          <p:cNvPr id="5" name="Text Placeholder 4">
            <a:extLst>
              <a:ext uri="{FF2B5EF4-FFF2-40B4-BE49-F238E27FC236}">
                <a16:creationId xmlns:a16="http://schemas.microsoft.com/office/drawing/2014/main" id="{E81BA2B5-6A90-4204-ABDD-7183FBB03A02}"/>
              </a:ext>
            </a:extLst>
          </p:cNvPr>
          <p:cNvSpPr>
            <a:spLocks noGrp="1"/>
          </p:cNvSpPr>
          <p:nvPr>
            <p:ph type="body" sz="quarter" idx="23"/>
          </p:nvPr>
        </p:nvSpPr>
        <p:spPr>
          <a:xfrm>
            <a:off x="6758796" y="1957525"/>
            <a:ext cx="5433204" cy="365125"/>
          </a:xfrm>
        </p:spPr>
        <p:txBody>
          <a:bodyPr>
            <a:normAutofit lnSpcReduction="10000"/>
          </a:bodyPr>
          <a:lstStyle/>
          <a:p>
            <a:r>
              <a:rPr lang="vi-VN" b="0" i="0" dirty="0">
                <a:solidFill>
                  <a:srgbClr val="131314"/>
                </a:solidFill>
                <a:effectLst/>
                <a:latin typeface="Google Sans Text"/>
              </a:rPr>
              <a:t>Quản trị người sử dụng</a:t>
            </a:r>
            <a:endParaRPr lang="en-US" dirty="0"/>
          </a:p>
        </p:txBody>
      </p:sp>
      <p:sp>
        <p:nvSpPr>
          <p:cNvPr id="6" name="Text Placeholder 5">
            <a:extLst>
              <a:ext uri="{FF2B5EF4-FFF2-40B4-BE49-F238E27FC236}">
                <a16:creationId xmlns:a16="http://schemas.microsoft.com/office/drawing/2014/main" id="{7E7D4C34-22A0-4D54-A07D-E1E9A11463E5}"/>
              </a:ext>
            </a:extLst>
          </p:cNvPr>
          <p:cNvSpPr>
            <a:spLocks noGrp="1"/>
          </p:cNvSpPr>
          <p:nvPr>
            <p:ph type="body" sz="quarter" idx="24"/>
          </p:nvPr>
        </p:nvSpPr>
        <p:spPr>
          <a:xfrm>
            <a:off x="6758370" y="2286950"/>
            <a:ext cx="5431971" cy="557950"/>
          </a:xfrm>
        </p:spPr>
        <p:txBody>
          <a:bodyPr/>
          <a:lstStyle/>
          <a:p>
            <a:r>
              <a:rPr lang="vi-VN" b="0" i="0" dirty="0">
                <a:solidFill>
                  <a:srgbClr val="131314"/>
                </a:solidFill>
                <a:effectLst/>
                <a:latin typeface="Google Sans Text"/>
              </a:rPr>
              <a:t>Cấp tài khoản, lưu hồ sơ, cấp quyền theo vai trò</a:t>
            </a:r>
            <a:endParaRPr lang="en-US" dirty="0"/>
          </a:p>
        </p:txBody>
      </p:sp>
      <p:sp>
        <p:nvSpPr>
          <p:cNvPr id="7" name="Text Placeholder 6">
            <a:extLst>
              <a:ext uri="{FF2B5EF4-FFF2-40B4-BE49-F238E27FC236}">
                <a16:creationId xmlns:a16="http://schemas.microsoft.com/office/drawing/2014/main" id="{301D392D-FB66-47A0-B628-5ADE822A2CFF}"/>
              </a:ext>
            </a:extLst>
          </p:cNvPr>
          <p:cNvSpPr>
            <a:spLocks noGrp="1"/>
          </p:cNvSpPr>
          <p:nvPr>
            <p:ph type="body" sz="quarter" idx="25"/>
          </p:nvPr>
        </p:nvSpPr>
        <p:spPr>
          <a:xfrm>
            <a:off x="6758796" y="3057321"/>
            <a:ext cx="5433204" cy="365125"/>
          </a:xfrm>
        </p:spPr>
        <p:txBody>
          <a:bodyPr>
            <a:normAutofit lnSpcReduction="10000"/>
          </a:bodyPr>
          <a:lstStyle/>
          <a:p>
            <a:r>
              <a:rPr lang="en-US" dirty="0" err="1">
                <a:solidFill>
                  <a:srgbClr val="131314"/>
                </a:solidFill>
                <a:latin typeface="Google Sans Text"/>
              </a:rPr>
              <a:t>Đánh</a:t>
            </a:r>
            <a:r>
              <a:rPr lang="en-US" dirty="0">
                <a:solidFill>
                  <a:srgbClr val="131314"/>
                </a:solidFill>
                <a:latin typeface="Google Sans Text"/>
              </a:rPr>
              <a:t> </a:t>
            </a:r>
            <a:r>
              <a:rPr lang="en-US" dirty="0" err="1">
                <a:solidFill>
                  <a:srgbClr val="131314"/>
                </a:solidFill>
                <a:latin typeface="Google Sans Text"/>
              </a:rPr>
              <a:t>giá</a:t>
            </a:r>
            <a:r>
              <a:rPr lang="en-US" dirty="0">
                <a:solidFill>
                  <a:srgbClr val="131314"/>
                </a:solidFill>
                <a:latin typeface="Google Sans Text"/>
              </a:rPr>
              <a:t> </a:t>
            </a:r>
            <a:r>
              <a:rPr lang="en-US" dirty="0" err="1">
                <a:solidFill>
                  <a:srgbClr val="131314"/>
                </a:solidFill>
                <a:latin typeface="Google Sans Text"/>
              </a:rPr>
              <a:t>dinh</a:t>
            </a:r>
            <a:r>
              <a:rPr lang="en-US" dirty="0">
                <a:solidFill>
                  <a:srgbClr val="131314"/>
                </a:solidFill>
                <a:latin typeface="Google Sans Text"/>
              </a:rPr>
              <a:t> </a:t>
            </a:r>
            <a:r>
              <a:rPr lang="en-US" dirty="0" err="1">
                <a:solidFill>
                  <a:srgbClr val="131314"/>
                </a:solidFill>
                <a:latin typeface="Google Sans Text"/>
              </a:rPr>
              <a:t>dưỡng</a:t>
            </a:r>
            <a:endParaRPr lang="en-US" dirty="0"/>
          </a:p>
        </p:txBody>
      </p:sp>
      <p:sp>
        <p:nvSpPr>
          <p:cNvPr id="8" name="Text Placeholder 7">
            <a:extLst>
              <a:ext uri="{FF2B5EF4-FFF2-40B4-BE49-F238E27FC236}">
                <a16:creationId xmlns:a16="http://schemas.microsoft.com/office/drawing/2014/main" id="{51C26CE0-2506-4B44-A26F-C12BFA5B18B5}"/>
              </a:ext>
            </a:extLst>
          </p:cNvPr>
          <p:cNvSpPr>
            <a:spLocks noGrp="1"/>
          </p:cNvSpPr>
          <p:nvPr>
            <p:ph type="body" sz="quarter" idx="26"/>
          </p:nvPr>
        </p:nvSpPr>
        <p:spPr>
          <a:xfrm>
            <a:off x="6758370" y="3386746"/>
            <a:ext cx="5431971" cy="557950"/>
          </a:xfrm>
        </p:spPr>
        <p:txBody>
          <a:bodyPr/>
          <a:lstStyle/>
          <a:p>
            <a:r>
              <a:rPr lang="en-US" dirty="0" err="1"/>
              <a:t>Giáo</a:t>
            </a:r>
            <a:r>
              <a:rPr lang="en-US" dirty="0"/>
              <a:t> </a:t>
            </a:r>
            <a:r>
              <a:rPr lang="en-US" dirty="0" err="1"/>
              <a:t>viên</a:t>
            </a:r>
            <a:r>
              <a:rPr lang="en-US" dirty="0"/>
              <a:t> </a:t>
            </a:r>
            <a:r>
              <a:rPr lang="en-US" dirty="0" err="1"/>
              <a:t>thực</a:t>
            </a:r>
            <a:r>
              <a:rPr lang="en-US" dirty="0"/>
              <a:t> </a:t>
            </a:r>
            <a:r>
              <a:rPr lang="en-US" dirty="0" err="1"/>
              <a:t>hiện</a:t>
            </a:r>
            <a:r>
              <a:rPr lang="en-US" dirty="0"/>
              <a:t> </a:t>
            </a:r>
            <a:r>
              <a:rPr lang="en-US" dirty="0" err="1"/>
              <a:t>đánh</a:t>
            </a:r>
            <a:r>
              <a:rPr lang="en-US" dirty="0"/>
              <a:t> </a:t>
            </a:r>
            <a:r>
              <a:rPr lang="en-US" dirty="0" err="1"/>
              <a:t>giá</a:t>
            </a:r>
            <a:endParaRPr lang="en-US" dirty="0"/>
          </a:p>
        </p:txBody>
      </p:sp>
      <p:sp>
        <p:nvSpPr>
          <p:cNvPr id="9" name="Text Placeholder 8">
            <a:extLst>
              <a:ext uri="{FF2B5EF4-FFF2-40B4-BE49-F238E27FC236}">
                <a16:creationId xmlns:a16="http://schemas.microsoft.com/office/drawing/2014/main" id="{868F40F8-BF35-45E9-B3DD-5436362D746E}"/>
              </a:ext>
            </a:extLst>
          </p:cNvPr>
          <p:cNvSpPr>
            <a:spLocks noGrp="1"/>
          </p:cNvSpPr>
          <p:nvPr>
            <p:ph type="body" sz="quarter" idx="27"/>
          </p:nvPr>
        </p:nvSpPr>
        <p:spPr>
          <a:xfrm>
            <a:off x="6756648" y="4157118"/>
            <a:ext cx="5433204" cy="365125"/>
          </a:xfrm>
        </p:spPr>
        <p:txBody>
          <a:bodyPr>
            <a:normAutofit lnSpcReduction="10000"/>
          </a:bodyPr>
          <a:lstStyle/>
          <a:p>
            <a:r>
              <a:rPr lang="en-US" dirty="0" err="1">
                <a:solidFill>
                  <a:srgbClr val="131314"/>
                </a:solidFill>
                <a:latin typeface="Google Sans Text"/>
              </a:rPr>
              <a:t>Lên</a:t>
            </a:r>
            <a:r>
              <a:rPr lang="en-US" dirty="0">
                <a:solidFill>
                  <a:srgbClr val="131314"/>
                </a:solidFill>
                <a:latin typeface="Google Sans Text"/>
              </a:rPr>
              <a:t> </a:t>
            </a:r>
            <a:r>
              <a:rPr lang="en-US">
                <a:solidFill>
                  <a:srgbClr val="131314"/>
                </a:solidFill>
                <a:latin typeface="Google Sans Text"/>
              </a:rPr>
              <a:t>thực </a:t>
            </a:r>
            <a:r>
              <a:rPr lang="en-US" dirty="0" err="1">
                <a:solidFill>
                  <a:srgbClr val="131314"/>
                </a:solidFill>
                <a:latin typeface="Google Sans Text"/>
              </a:rPr>
              <a:t>đơn</a:t>
            </a:r>
            <a:r>
              <a:rPr lang="en-US" dirty="0">
                <a:solidFill>
                  <a:srgbClr val="131314"/>
                </a:solidFill>
                <a:latin typeface="Google Sans Text"/>
              </a:rPr>
              <a:t> </a:t>
            </a:r>
            <a:endParaRPr lang="en-US" dirty="0"/>
          </a:p>
        </p:txBody>
      </p:sp>
      <p:sp>
        <p:nvSpPr>
          <p:cNvPr id="10" name="Text Placeholder 9">
            <a:extLst>
              <a:ext uri="{FF2B5EF4-FFF2-40B4-BE49-F238E27FC236}">
                <a16:creationId xmlns:a16="http://schemas.microsoft.com/office/drawing/2014/main" id="{7F39C97C-2DDC-4706-B96C-B02FAE53A426}"/>
              </a:ext>
            </a:extLst>
          </p:cNvPr>
          <p:cNvSpPr>
            <a:spLocks noGrp="1"/>
          </p:cNvSpPr>
          <p:nvPr>
            <p:ph type="body" sz="quarter" idx="28"/>
          </p:nvPr>
        </p:nvSpPr>
        <p:spPr>
          <a:xfrm>
            <a:off x="6756222" y="4486543"/>
            <a:ext cx="5431971" cy="557950"/>
          </a:xfrm>
        </p:spPr>
        <p:txBody>
          <a:bodyPr/>
          <a:lstStyle/>
          <a:p>
            <a:r>
              <a:rPr lang="en-US" dirty="0" err="1">
                <a:solidFill>
                  <a:srgbClr val="131314"/>
                </a:solidFill>
                <a:latin typeface="Google Sans Text"/>
              </a:rPr>
              <a:t>Lên</a:t>
            </a:r>
            <a:r>
              <a:rPr lang="en-US" dirty="0">
                <a:solidFill>
                  <a:srgbClr val="131314"/>
                </a:solidFill>
                <a:latin typeface="Google Sans Text"/>
              </a:rPr>
              <a:t> </a:t>
            </a:r>
            <a:r>
              <a:rPr lang="en-US" dirty="0" err="1">
                <a:solidFill>
                  <a:srgbClr val="131314"/>
                </a:solidFill>
                <a:latin typeface="Google Sans Text"/>
              </a:rPr>
              <a:t>thực</a:t>
            </a:r>
            <a:r>
              <a:rPr lang="en-US" dirty="0">
                <a:solidFill>
                  <a:srgbClr val="131314"/>
                </a:solidFill>
                <a:latin typeface="Google Sans Text"/>
              </a:rPr>
              <a:t> </a:t>
            </a:r>
            <a:r>
              <a:rPr lang="en-US" dirty="0" err="1">
                <a:solidFill>
                  <a:srgbClr val="131314"/>
                </a:solidFill>
                <a:latin typeface="Google Sans Text"/>
              </a:rPr>
              <a:t>đơn</a:t>
            </a:r>
            <a:r>
              <a:rPr lang="en-US" dirty="0">
                <a:solidFill>
                  <a:srgbClr val="131314"/>
                </a:solidFill>
                <a:latin typeface="Google Sans Text"/>
              </a:rPr>
              <a:t> </a:t>
            </a:r>
            <a:r>
              <a:rPr lang="en-US" dirty="0" err="1">
                <a:solidFill>
                  <a:srgbClr val="131314"/>
                </a:solidFill>
                <a:latin typeface="Google Sans Text"/>
              </a:rPr>
              <a:t>cho</a:t>
            </a:r>
            <a:r>
              <a:rPr lang="en-US" dirty="0">
                <a:solidFill>
                  <a:srgbClr val="131314"/>
                </a:solidFill>
                <a:latin typeface="Google Sans Text"/>
              </a:rPr>
              <a:t> </a:t>
            </a:r>
            <a:r>
              <a:rPr lang="en-US" dirty="0" err="1">
                <a:solidFill>
                  <a:srgbClr val="131314"/>
                </a:solidFill>
                <a:latin typeface="Google Sans Text"/>
              </a:rPr>
              <a:t>các</a:t>
            </a:r>
            <a:r>
              <a:rPr lang="en-US" dirty="0">
                <a:solidFill>
                  <a:srgbClr val="131314"/>
                </a:solidFill>
                <a:latin typeface="Google Sans Text"/>
              </a:rPr>
              <a:t> </a:t>
            </a:r>
            <a:r>
              <a:rPr lang="en-US" dirty="0" err="1">
                <a:solidFill>
                  <a:srgbClr val="131314"/>
                </a:solidFill>
                <a:latin typeface="Google Sans Text"/>
              </a:rPr>
              <a:t>bữa</a:t>
            </a:r>
            <a:r>
              <a:rPr lang="en-US" dirty="0">
                <a:solidFill>
                  <a:srgbClr val="131314"/>
                </a:solidFill>
                <a:latin typeface="Google Sans Text"/>
              </a:rPr>
              <a:t> </a:t>
            </a:r>
            <a:r>
              <a:rPr lang="en-US" dirty="0" err="1">
                <a:solidFill>
                  <a:srgbClr val="131314"/>
                </a:solidFill>
                <a:latin typeface="Google Sans Text"/>
              </a:rPr>
              <a:t>ăn</a:t>
            </a:r>
            <a:r>
              <a:rPr lang="en-US" dirty="0">
                <a:solidFill>
                  <a:srgbClr val="131314"/>
                </a:solidFill>
                <a:latin typeface="Google Sans Text"/>
              </a:rPr>
              <a:t> </a:t>
            </a:r>
            <a:r>
              <a:rPr lang="en-US" dirty="0" err="1">
                <a:solidFill>
                  <a:srgbClr val="131314"/>
                </a:solidFill>
                <a:latin typeface="Google Sans Text"/>
              </a:rPr>
              <a:t>của</a:t>
            </a:r>
            <a:r>
              <a:rPr lang="en-US" dirty="0">
                <a:solidFill>
                  <a:srgbClr val="131314"/>
                </a:solidFill>
                <a:latin typeface="Google Sans Text"/>
              </a:rPr>
              <a:t> </a:t>
            </a:r>
            <a:r>
              <a:rPr lang="en-US" dirty="0" err="1">
                <a:solidFill>
                  <a:srgbClr val="131314"/>
                </a:solidFill>
                <a:latin typeface="Google Sans Text"/>
              </a:rPr>
              <a:t>trẻ</a:t>
            </a:r>
            <a:endParaRPr lang="en-US" dirty="0"/>
          </a:p>
        </p:txBody>
      </p:sp>
      <p:sp>
        <p:nvSpPr>
          <p:cNvPr id="20" name="Date Placeholder 19">
            <a:extLst>
              <a:ext uri="{FF2B5EF4-FFF2-40B4-BE49-F238E27FC236}">
                <a16:creationId xmlns:a16="http://schemas.microsoft.com/office/drawing/2014/main" id="{A74D661B-510C-4CF2-BF77-3EAFB649883D}"/>
              </a:ext>
            </a:extLst>
          </p:cNvPr>
          <p:cNvSpPr>
            <a:spLocks noGrp="1"/>
          </p:cNvSpPr>
          <p:nvPr>
            <p:ph type="dt" sz="half" idx="20"/>
          </p:nvPr>
        </p:nvSpPr>
        <p:spPr>
          <a:xfrm>
            <a:off x="6102685" y="6350621"/>
            <a:ext cx="947516" cy="365125"/>
          </a:xfrm>
        </p:spPr>
        <p:txBody>
          <a:bodyPr/>
          <a:lstStyle/>
          <a:p>
            <a:r>
              <a:rPr lang="en-US" dirty="0"/>
              <a:t>2025</a:t>
            </a:r>
          </a:p>
        </p:txBody>
      </p:sp>
      <p:sp>
        <p:nvSpPr>
          <p:cNvPr id="21" name="Footer Placeholder 20">
            <a:extLst>
              <a:ext uri="{FF2B5EF4-FFF2-40B4-BE49-F238E27FC236}">
                <a16:creationId xmlns:a16="http://schemas.microsoft.com/office/drawing/2014/main" id="{7E44CAC0-3B5A-49F6-A2CB-0BC80D111A87}"/>
              </a:ext>
            </a:extLst>
          </p:cNvPr>
          <p:cNvSpPr>
            <a:spLocks noGrp="1"/>
          </p:cNvSpPr>
          <p:nvPr>
            <p:ph type="ftr" sz="quarter" idx="21"/>
          </p:nvPr>
        </p:nvSpPr>
        <p:spPr>
          <a:xfrm>
            <a:off x="7161955" y="6356350"/>
            <a:ext cx="3243942" cy="365125"/>
          </a:xfrm>
        </p:spPr>
        <p:txBody>
          <a:bodyPr/>
          <a:lstStyle/>
          <a:p>
            <a:r>
              <a:rPr lang="en-US" dirty="0"/>
              <a:t>HUMG</a:t>
            </a:r>
          </a:p>
        </p:txBody>
      </p:sp>
      <p:sp>
        <p:nvSpPr>
          <p:cNvPr id="22" name="Slide Number Placeholder 21">
            <a:extLst>
              <a:ext uri="{FF2B5EF4-FFF2-40B4-BE49-F238E27FC236}">
                <a16:creationId xmlns:a16="http://schemas.microsoft.com/office/drawing/2014/main" id="{5D1BD041-3428-4D62-934F-F3FF6D36F90F}"/>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6</a:t>
            </a:fld>
            <a:endParaRPr lang="en-US" dirty="0"/>
          </a:p>
        </p:txBody>
      </p:sp>
      <p:sp>
        <p:nvSpPr>
          <p:cNvPr id="11" name="Content Placeholder 2">
            <a:extLst>
              <a:ext uri="{FF2B5EF4-FFF2-40B4-BE49-F238E27FC236}">
                <a16:creationId xmlns:a16="http://schemas.microsoft.com/office/drawing/2014/main" id="{0DCDDDAB-D868-A62F-7E47-211A37058B42}"/>
              </a:ext>
            </a:extLst>
          </p:cNvPr>
          <p:cNvSpPr txBox="1">
            <a:spLocks/>
          </p:cNvSpPr>
          <p:nvPr/>
        </p:nvSpPr>
        <p:spPr>
          <a:xfrm>
            <a:off x="509612" y="2509733"/>
            <a:ext cx="5433204" cy="365125"/>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Quản </a:t>
            </a:r>
            <a:r>
              <a:rPr lang="en-US" dirty="0" err="1"/>
              <a:t>lý</a:t>
            </a:r>
            <a:r>
              <a:rPr lang="en-US" dirty="0"/>
              <a:t> </a:t>
            </a:r>
            <a:r>
              <a:rPr lang="en-US" dirty="0" err="1"/>
              <a:t>trẻ</a:t>
            </a:r>
            <a:endParaRPr lang="en-US" dirty="0"/>
          </a:p>
        </p:txBody>
      </p:sp>
      <p:sp>
        <p:nvSpPr>
          <p:cNvPr id="12" name="Text Placeholder 3">
            <a:extLst>
              <a:ext uri="{FF2B5EF4-FFF2-40B4-BE49-F238E27FC236}">
                <a16:creationId xmlns:a16="http://schemas.microsoft.com/office/drawing/2014/main" id="{9B69A680-B74D-A0BD-11BC-0B386042C8A8}"/>
              </a:ext>
            </a:extLst>
          </p:cNvPr>
          <p:cNvSpPr txBox="1">
            <a:spLocks/>
          </p:cNvSpPr>
          <p:nvPr/>
        </p:nvSpPr>
        <p:spPr>
          <a:xfrm>
            <a:off x="521352" y="2798658"/>
            <a:ext cx="5431971" cy="55795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Quản </a:t>
            </a:r>
            <a:r>
              <a:rPr lang="en-US" dirty="0" err="1"/>
              <a:t>lý</a:t>
            </a:r>
            <a:r>
              <a:rPr lang="en-US" dirty="0"/>
              <a:t> </a:t>
            </a:r>
            <a:r>
              <a:rPr lang="en-US" dirty="0" err="1"/>
              <a:t>các</a:t>
            </a:r>
            <a:r>
              <a:rPr lang="en-US" dirty="0"/>
              <a:t> </a:t>
            </a:r>
            <a:r>
              <a:rPr lang="en-US" dirty="0" err="1"/>
              <a:t>thông</a:t>
            </a:r>
            <a:r>
              <a:rPr lang="en-US" dirty="0"/>
              <a:t> tin </a:t>
            </a:r>
            <a:r>
              <a:rPr lang="en-US" dirty="0" err="1"/>
              <a:t>của</a:t>
            </a:r>
            <a:r>
              <a:rPr lang="en-US" dirty="0"/>
              <a:t> </a:t>
            </a:r>
            <a:r>
              <a:rPr lang="en-US" dirty="0" err="1"/>
              <a:t>trẻ</a:t>
            </a:r>
            <a:r>
              <a:rPr lang="en-US" dirty="0"/>
              <a:t> (</a:t>
            </a:r>
            <a:r>
              <a:rPr lang="en-US" dirty="0" err="1"/>
              <a:t>tên</a:t>
            </a:r>
            <a:r>
              <a:rPr lang="en-US" dirty="0"/>
              <a:t>, </a:t>
            </a:r>
            <a:r>
              <a:rPr lang="en-US" dirty="0" err="1"/>
              <a:t>tuổi</a:t>
            </a:r>
            <a:r>
              <a:rPr lang="en-US" dirty="0"/>
              <a:t>, </a:t>
            </a:r>
            <a:r>
              <a:rPr lang="en-US" dirty="0" err="1"/>
              <a:t>lớp</a:t>
            </a:r>
            <a:r>
              <a:rPr lang="en-US" dirty="0"/>
              <a:t>,…)</a:t>
            </a:r>
          </a:p>
        </p:txBody>
      </p:sp>
      <p:sp>
        <p:nvSpPr>
          <p:cNvPr id="13" name="Content Placeholder 2">
            <a:extLst>
              <a:ext uri="{FF2B5EF4-FFF2-40B4-BE49-F238E27FC236}">
                <a16:creationId xmlns:a16="http://schemas.microsoft.com/office/drawing/2014/main" id="{9498D7F0-C2B9-E83D-F722-55CEC3482204}"/>
              </a:ext>
            </a:extLst>
          </p:cNvPr>
          <p:cNvSpPr txBox="1">
            <a:spLocks/>
          </p:cNvSpPr>
          <p:nvPr/>
        </p:nvSpPr>
        <p:spPr>
          <a:xfrm>
            <a:off x="521352" y="3568512"/>
            <a:ext cx="5433204" cy="365125"/>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131314"/>
                </a:solidFill>
                <a:latin typeface="Google Sans Text"/>
              </a:rPr>
              <a:t>Thư </a:t>
            </a:r>
            <a:r>
              <a:rPr lang="en-US" dirty="0" err="1">
                <a:solidFill>
                  <a:srgbClr val="131314"/>
                </a:solidFill>
                <a:latin typeface="Google Sans Text"/>
              </a:rPr>
              <a:t>viện</a:t>
            </a:r>
            <a:r>
              <a:rPr lang="en-US" dirty="0">
                <a:solidFill>
                  <a:srgbClr val="131314"/>
                </a:solidFill>
                <a:latin typeface="Google Sans Text"/>
              </a:rPr>
              <a:t> </a:t>
            </a:r>
            <a:r>
              <a:rPr lang="en-US" dirty="0" err="1">
                <a:solidFill>
                  <a:srgbClr val="131314"/>
                </a:solidFill>
                <a:latin typeface="Google Sans Text"/>
              </a:rPr>
              <a:t>món</a:t>
            </a:r>
            <a:r>
              <a:rPr lang="en-US" dirty="0">
                <a:solidFill>
                  <a:srgbClr val="131314"/>
                </a:solidFill>
                <a:latin typeface="Google Sans Text"/>
              </a:rPr>
              <a:t> </a:t>
            </a:r>
            <a:r>
              <a:rPr lang="en-US" dirty="0" err="1">
                <a:solidFill>
                  <a:srgbClr val="131314"/>
                </a:solidFill>
                <a:latin typeface="Google Sans Text"/>
              </a:rPr>
              <a:t>ăn</a:t>
            </a:r>
            <a:endParaRPr lang="en-US" dirty="0"/>
          </a:p>
        </p:txBody>
      </p:sp>
      <p:sp>
        <p:nvSpPr>
          <p:cNvPr id="14" name="Text Placeholder 3">
            <a:extLst>
              <a:ext uri="{FF2B5EF4-FFF2-40B4-BE49-F238E27FC236}">
                <a16:creationId xmlns:a16="http://schemas.microsoft.com/office/drawing/2014/main" id="{6B0BDFB9-C810-8970-26F5-45027B123440}"/>
              </a:ext>
            </a:extLst>
          </p:cNvPr>
          <p:cNvSpPr txBox="1">
            <a:spLocks/>
          </p:cNvSpPr>
          <p:nvPr/>
        </p:nvSpPr>
        <p:spPr>
          <a:xfrm>
            <a:off x="509612" y="3928593"/>
            <a:ext cx="5431971" cy="55795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Xem </a:t>
            </a:r>
            <a:r>
              <a:rPr lang="en-US" dirty="0" err="1"/>
              <a:t>thông</a:t>
            </a:r>
            <a:r>
              <a:rPr lang="en-US" dirty="0"/>
              <a:t> tin </a:t>
            </a:r>
            <a:r>
              <a:rPr lang="en-US" dirty="0" err="1"/>
              <a:t>món</a:t>
            </a:r>
            <a:r>
              <a:rPr lang="en-US" dirty="0"/>
              <a:t> </a:t>
            </a:r>
            <a:r>
              <a:rPr lang="en-US" dirty="0" err="1"/>
              <a:t>ăn</a:t>
            </a:r>
            <a:r>
              <a:rPr lang="en-US" dirty="0"/>
              <a:t>, </a:t>
            </a:r>
            <a:r>
              <a:rPr lang="en-US" dirty="0" err="1"/>
              <a:t>nguyên</a:t>
            </a:r>
            <a:r>
              <a:rPr lang="en-US" dirty="0"/>
              <a:t> </a:t>
            </a:r>
            <a:r>
              <a:rPr lang="en-US" dirty="0" err="1"/>
              <a:t>liệu</a:t>
            </a:r>
            <a:r>
              <a:rPr lang="en-US" dirty="0"/>
              <a:t>, </a:t>
            </a:r>
            <a:r>
              <a:rPr lang="en-US" dirty="0" err="1"/>
              <a:t>cách</a:t>
            </a:r>
            <a:r>
              <a:rPr lang="en-US" dirty="0"/>
              <a:t> </a:t>
            </a:r>
            <a:r>
              <a:rPr lang="en-US" dirty="0" err="1"/>
              <a:t>chế</a:t>
            </a:r>
            <a:r>
              <a:rPr lang="en-US" dirty="0"/>
              <a:t> </a:t>
            </a:r>
            <a:r>
              <a:rPr lang="en-US" dirty="0" err="1"/>
              <a:t>biến</a:t>
            </a:r>
            <a:r>
              <a:rPr lang="en-US" dirty="0"/>
              <a:t> </a:t>
            </a:r>
            <a:r>
              <a:rPr lang="en-US" dirty="0" err="1"/>
              <a:t>ra</a:t>
            </a:r>
            <a:r>
              <a:rPr lang="en-US" dirty="0"/>
              <a:t> </a:t>
            </a:r>
            <a:r>
              <a:rPr lang="en-US" dirty="0" err="1"/>
              <a:t>món</a:t>
            </a:r>
            <a:r>
              <a:rPr lang="en-US" dirty="0"/>
              <a:t> </a:t>
            </a:r>
            <a:r>
              <a:rPr lang="en-US" dirty="0" err="1"/>
              <a:t>ăn</a:t>
            </a:r>
            <a:endParaRPr lang="en-US" dirty="0"/>
          </a:p>
        </p:txBody>
      </p:sp>
      <p:sp>
        <p:nvSpPr>
          <p:cNvPr id="15" name="Content Placeholder 2">
            <a:extLst>
              <a:ext uri="{FF2B5EF4-FFF2-40B4-BE49-F238E27FC236}">
                <a16:creationId xmlns:a16="http://schemas.microsoft.com/office/drawing/2014/main" id="{5B35136B-82F9-49BD-7977-355F633B8F0E}"/>
              </a:ext>
            </a:extLst>
          </p:cNvPr>
          <p:cNvSpPr txBox="1">
            <a:spLocks/>
          </p:cNvSpPr>
          <p:nvPr/>
        </p:nvSpPr>
        <p:spPr>
          <a:xfrm>
            <a:off x="521352" y="4618461"/>
            <a:ext cx="5433204" cy="365125"/>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i="0" dirty="0">
                <a:solidFill>
                  <a:srgbClr val="131314"/>
                </a:solidFill>
                <a:effectLst/>
                <a:latin typeface="Google Sans Text"/>
              </a:rPr>
              <a:t>Quản </a:t>
            </a:r>
            <a:r>
              <a:rPr lang="en-US" b="0" i="0" dirty="0" err="1">
                <a:solidFill>
                  <a:srgbClr val="131314"/>
                </a:solidFill>
                <a:effectLst/>
                <a:latin typeface="Google Sans Text"/>
              </a:rPr>
              <a:t>lý</a:t>
            </a:r>
            <a:r>
              <a:rPr lang="en-US" b="0" i="0" dirty="0">
                <a:solidFill>
                  <a:srgbClr val="131314"/>
                </a:solidFill>
                <a:effectLst/>
                <a:latin typeface="Google Sans Text"/>
              </a:rPr>
              <a:t> ý </a:t>
            </a:r>
            <a:r>
              <a:rPr lang="en-US" b="0" i="0" dirty="0" err="1">
                <a:solidFill>
                  <a:srgbClr val="131314"/>
                </a:solidFill>
                <a:effectLst/>
                <a:latin typeface="Google Sans Text"/>
              </a:rPr>
              <a:t>kiến</a:t>
            </a:r>
            <a:r>
              <a:rPr lang="en-US" b="0" i="0" dirty="0">
                <a:solidFill>
                  <a:srgbClr val="131314"/>
                </a:solidFill>
                <a:effectLst/>
                <a:latin typeface="Google Sans Text"/>
              </a:rPr>
              <a:t> </a:t>
            </a:r>
            <a:r>
              <a:rPr lang="en-US" b="0" i="0" dirty="0" err="1">
                <a:solidFill>
                  <a:srgbClr val="131314"/>
                </a:solidFill>
                <a:effectLst/>
                <a:latin typeface="Google Sans Text"/>
              </a:rPr>
              <a:t>phụ</a:t>
            </a:r>
            <a:r>
              <a:rPr lang="en-US" b="0" i="0" dirty="0">
                <a:solidFill>
                  <a:srgbClr val="131314"/>
                </a:solidFill>
                <a:effectLst/>
                <a:latin typeface="Google Sans Text"/>
              </a:rPr>
              <a:t> </a:t>
            </a:r>
            <a:r>
              <a:rPr lang="en-US" b="0" i="0" dirty="0" err="1">
                <a:solidFill>
                  <a:srgbClr val="131314"/>
                </a:solidFill>
                <a:effectLst/>
                <a:latin typeface="Google Sans Text"/>
              </a:rPr>
              <a:t>huynh</a:t>
            </a:r>
            <a:endParaRPr lang="en-US" dirty="0"/>
          </a:p>
        </p:txBody>
      </p:sp>
      <p:sp>
        <p:nvSpPr>
          <p:cNvPr id="16" name="Text Placeholder 3">
            <a:extLst>
              <a:ext uri="{FF2B5EF4-FFF2-40B4-BE49-F238E27FC236}">
                <a16:creationId xmlns:a16="http://schemas.microsoft.com/office/drawing/2014/main" id="{77152663-DC54-72A7-9A73-BB40A6A533FD}"/>
              </a:ext>
            </a:extLst>
          </p:cNvPr>
          <p:cNvSpPr txBox="1">
            <a:spLocks/>
          </p:cNvSpPr>
          <p:nvPr/>
        </p:nvSpPr>
        <p:spPr>
          <a:xfrm>
            <a:off x="509611" y="5003007"/>
            <a:ext cx="5431971" cy="55795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i="0" dirty="0" err="1">
                <a:solidFill>
                  <a:srgbClr val="131314"/>
                </a:solidFill>
                <a:effectLst/>
                <a:latin typeface="Google Sans Text"/>
              </a:rPr>
              <a:t>Cập</a:t>
            </a:r>
            <a:r>
              <a:rPr lang="en-US" b="0" i="0" dirty="0">
                <a:solidFill>
                  <a:srgbClr val="131314"/>
                </a:solidFill>
                <a:effectLst/>
                <a:latin typeface="Google Sans Text"/>
              </a:rPr>
              <a:t> </a:t>
            </a:r>
            <a:r>
              <a:rPr lang="en-US" b="0" i="0" dirty="0" err="1">
                <a:solidFill>
                  <a:srgbClr val="131314"/>
                </a:solidFill>
                <a:effectLst/>
                <a:latin typeface="Google Sans Text"/>
              </a:rPr>
              <a:t>nhật</a:t>
            </a:r>
            <a:r>
              <a:rPr lang="en-US" b="0" i="0" dirty="0">
                <a:solidFill>
                  <a:srgbClr val="131314"/>
                </a:solidFill>
                <a:effectLst/>
                <a:latin typeface="Google Sans Text"/>
              </a:rPr>
              <a:t> </a:t>
            </a:r>
            <a:r>
              <a:rPr lang="en-US" b="0" i="0" dirty="0" err="1">
                <a:solidFill>
                  <a:srgbClr val="131314"/>
                </a:solidFill>
                <a:effectLst/>
                <a:latin typeface="Google Sans Text"/>
              </a:rPr>
              <a:t>phản</a:t>
            </a:r>
            <a:r>
              <a:rPr lang="en-US" b="0" i="0" dirty="0">
                <a:solidFill>
                  <a:srgbClr val="131314"/>
                </a:solidFill>
                <a:effectLst/>
                <a:latin typeface="Google Sans Text"/>
              </a:rPr>
              <a:t> </a:t>
            </a:r>
            <a:r>
              <a:rPr lang="en-US" b="0" i="0" dirty="0" err="1">
                <a:solidFill>
                  <a:srgbClr val="131314"/>
                </a:solidFill>
                <a:effectLst/>
                <a:latin typeface="Google Sans Text"/>
              </a:rPr>
              <a:t>hồi</a:t>
            </a:r>
            <a:r>
              <a:rPr lang="en-US" b="0" i="0" dirty="0">
                <a:solidFill>
                  <a:srgbClr val="131314"/>
                </a:solidFill>
                <a:effectLst/>
                <a:latin typeface="Google Sans Text"/>
              </a:rPr>
              <a:t>, </a:t>
            </a:r>
            <a:r>
              <a:rPr lang="en-US" b="0" i="0" dirty="0" err="1">
                <a:solidFill>
                  <a:srgbClr val="131314"/>
                </a:solidFill>
                <a:effectLst/>
                <a:latin typeface="Google Sans Text"/>
              </a:rPr>
              <a:t>cần</a:t>
            </a:r>
            <a:r>
              <a:rPr lang="en-US" b="0" i="0" dirty="0">
                <a:solidFill>
                  <a:srgbClr val="131314"/>
                </a:solidFill>
                <a:effectLst/>
                <a:latin typeface="Google Sans Text"/>
              </a:rPr>
              <a:t> </a:t>
            </a:r>
            <a:r>
              <a:rPr lang="en-US" b="0" i="0" dirty="0" err="1">
                <a:solidFill>
                  <a:srgbClr val="131314"/>
                </a:solidFill>
                <a:effectLst/>
                <a:latin typeface="Google Sans Text"/>
              </a:rPr>
              <a:t>phân</a:t>
            </a:r>
            <a:r>
              <a:rPr lang="en-US" b="0" i="0" dirty="0">
                <a:solidFill>
                  <a:srgbClr val="131314"/>
                </a:solidFill>
                <a:effectLst/>
                <a:latin typeface="Google Sans Text"/>
              </a:rPr>
              <a:t> </a:t>
            </a:r>
            <a:r>
              <a:rPr lang="en-US" b="0" i="0" dirty="0" err="1">
                <a:solidFill>
                  <a:srgbClr val="131314"/>
                </a:solidFill>
                <a:effectLst/>
                <a:latin typeface="Google Sans Text"/>
              </a:rPr>
              <a:t>quyền</a:t>
            </a:r>
            <a:r>
              <a:rPr lang="en-US" b="0" i="0" dirty="0">
                <a:solidFill>
                  <a:srgbClr val="131314"/>
                </a:solidFill>
                <a:effectLst/>
                <a:latin typeface="Google Sans Text"/>
              </a:rPr>
              <a:t> </a:t>
            </a:r>
            <a:r>
              <a:rPr lang="en-US" b="0" i="0" dirty="0" err="1">
                <a:solidFill>
                  <a:srgbClr val="131314"/>
                </a:solidFill>
                <a:effectLst/>
                <a:latin typeface="Google Sans Text"/>
              </a:rPr>
              <a:t>truy</a:t>
            </a:r>
            <a:r>
              <a:rPr lang="en-US" b="0" i="0" dirty="0">
                <a:solidFill>
                  <a:srgbClr val="131314"/>
                </a:solidFill>
                <a:effectLst/>
                <a:latin typeface="Google Sans Text"/>
              </a:rPr>
              <a:t> </a:t>
            </a:r>
            <a:r>
              <a:rPr lang="en-US" b="0" i="0" dirty="0" err="1">
                <a:solidFill>
                  <a:srgbClr val="131314"/>
                </a:solidFill>
                <a:effectLst/>
                <a:latin typeface="Google Sans Text"/>
              </a:rPr>
              <a:t>cập</a:t>
            </a:r>
            <a:endParaRPr lang="en-US" dirty="0"/>
          </a:p>
        </p:txBody>
      </p:sp>
      <p:sp>
        <p:nvSpPr>
          <p:cNvPr id="17" name="Content Placeholder 2">
            <a:extLst>
              <a:ext uri="{FF2B5EF4-FFF2-40B4-BE49-F238E27FC236}">
                <a16:creationId xmlns:a16="http://schemas.microsoft.com/office/drawing/2014/main" id="{450E5F6B-BF18-FC2D-5196-BD69B59EF0FA}"/>
              </a:ext>
            </a:extLst>
          </p:cNvPr>
          <p:cNvSpPr txBox="1">
            <a:spLocks/>
          </p:cNvSpPr>
          <p:nvPr/>
        </p:nvSpPr>
        <p:spPr>
          <a:xfrm>
            <a:off x="6758796" y="5048969"/>
            <a:ext cx="5433204" cy="365125"/>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i="0" dirty="0">
                <a:solidFill>
                  <a:srgbClr val="131314"/>
                </a:solidFill>
                <a:effectLst/>
                <a:latin typeface="Google Sans Text"/>
              </a:rPr>
              <a:t>Báo </a:t>
            </a:r>
            <a:r>
              <a:rPr lang="en-US" b="0" i="0" dirty="0" err="1">
                <a:solidFill>
                  <a:srgbClr val="131314"/>
                </a:solidFill>
                <a:effectLst/>
                <a:latin typeface="Google Sans Text"/>
              </a:rPr>
              <a:t>cáo</a:t>
            </a:r>
            <a:endParaRPr lang="en-US" dirty="0"/>
          </a:p>
        </p:txBody>
      </p:sp>
      <p:sp>
        <p:nvSpPr>
          <p:cNvPr id="18" name="Text Placeholder 3">
            <a:extLst>
              <a:ext uri="{FF2B5EF4-FFF2-40B4-BE49-F238E27FC236}">
                <a16:creationId xmlns:a16="http://schemas.microsoft.com/office/drawing/2014/main" id="{B09D34F3-D529-79E5-8C30-98887B35BC95}"/>
              </a:ext>
            </a:extLst>
          </p:cNvPr>
          <p:cNvSpPr txBox="1">
            <a:spLocks/>
          </p:cNvSpPr>
          <p:nvPr/>
        </p:nvSpPr>
        <p:spPr>
          <a:xfrm>
            <a:off x="6762603" y="5317682"/>
            <a:ext cx="5431971" cy="55795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i="0" dirty="0" err="1">
                <a:solidFill>
                  <a:srgbClr val="131314"/>
                </a:solidFill>
                <a:effectLst/>
                <a:latin typeface="Google Sans Text"/>
              </a:rPr>
              <a:t>Kết</a:t>
            </a:r>
            <a:r>
              <a:rPr lang="en-US" b="0" i="0" dirty="0">
                <a:solidFill>
                  <a:srgbClr val="131314"/>
                </a:solidFill>
                <a:effectLst/>
                <a:latin typeface="Google Sans Text"/>
              </a:rPr>
              <a:t> </a:t>
            </a:r>
            <a:r>
              <a:rPr lang="en-US" b="0" i="0" dirty="0" err="1">
                <a:solidFill>
                  <a:srgbClr val="131314"/>
                </a:solidFill>
                <a:effectLst/>
                <a:latin typeface="Google Sans Text"/>
              </a:rPr>
              <a:t>xuất</a:t>
            </a:r>
            <a:r>
              <a:rPr lang="en-US" b="0" i="0" dirty="0">
                <a:solidFill>
                  <a:srgbClr val="131314"/>
                </a:solidFill>
                <a:effectLst/>
                <a:latin typeface="Google Sans Text"/>
              </a:rPr>
              <a:t> </a:t>
            </a:r>
            <a:r>
              <a:rPr lang="en-US" b="0" i="0" dirty="0" err="1">
                <a:solidFill>
                  <a:srgbClr val="131314"/>
                </a:solidFill>
                <a:effectLst/>
                <a:latin typeface="Google Sans Text"/>
              </a:rPr>
              <a:t>báo</a:t>
            </a:r>
            <a:r>
              <a:rPr lang="en-US" b="0" i="0" dirty="0">
                <a:solidFill>
                  <a:srgbClr val="131314"/>
                </a:solidFill>
                <a:effectLst/>
                <a:latin typeface="Google Sans Text"/>
              </a:rPr>
              <a:t> </a:t>
            </a:r>
            <a:r>
              <a:rPr lang="en-US" b="0" i="0" dirty="0" err="1">
                <a:solidFill>
                  <a:srgbClr val="131314"/>
                </a:solidFill>
                <a:effectLst/>
                <a:latin typeface="Google Sans Text"/>
              </a:rPr>
              <a:t>cáo</a:t>
            </a:r>
            <a:r>
              <a:rPr lang="en-US" b="0" i="0" dirty="0">
                <a:solidFill>
                  <a:srgbClr val="131314"/>
                </a:solidFill>
                <a:effectLst/>
                <a:latin typeface="Google Sans Text"/>
              </a:rPr>
              <a:t> </a:t>
            </a:r>
            <a:r>
              <a:rPr lang="en-US" b="0" i="0" dirty="0" err="1">
                <a:solidFill>
                  <a:srgbClr val="131314"/>
                </a:solidFill>
                <a:effectLst/>
                <a:latin typeface="Google Sans Text"/>
              </a:rPr>
              <a:t>nhập</a:t>
            </a:r>
            <a:r>
              <a:rPr lang="en-US" b="0" i="0" dirty="0">
                <a:solidFill>
                  <a:srgbClr val="131314"/>
                </a:solidFill>
                <a:effectLst/>
                <a:latin typeface="Google Sans Text"/>
              </a:rPr>
              <a:t> </a:t>
            </a:r>
            <a:r>
              <a:rPr lang="en-US" b="0" i="0" dirty="0" err="1">
                <a:solidFill>
                  <a:srgbClr val="131314"/>
                </a:solidFill>
                <a:effectLst/>
                <a:latin typeface="Google Sans Text"/>
              </a:rPr>
              <a:t>xuất</a:t>
            </a:r>
            <a:r>
              <a:rPr lang="en-US" b="0" i="0" dirty="0">
                <a:solidFill>
                  <a:srgbClr val="131314"/>
                </a:solidFill>
                <a:effectLst/>
                <a:latin typeface="Google Sans Text"/>
              </a:rPr>
              <a:t> </a:t>
            </a:r>
            <a:r>
              <a:rPr lang="en-US" b="0" i="0" dirty="0" err="1">
                <a:solidFill>
                  <a:srgbClr val="131314"/>
                </a:solidFill>
                <a:effectLst/>
                <a:latin typeface="Google Sans Text"/>
              </a:rPr>
              <a:t>nguyên</a:t>
            </a:r>
            <a:r>
              <a:rPr lang="en-US" b="0" i="0" dirty="0">
                <a:solidFill>
                  <a:srgbClr val="131314"/>
                </a:solidFill>
                <a:effectLst/>
                <a:latin typeface="Google Sans Text"/>
              </a:rPr>
              <a:t> </a:t>
            </a:r>
            <a:r>
              <a:rPr lang="en-US" b="0" i="0" dirty="0" err="1">
                <a:solidFill>
                  <a:srgbClr val="131314"/>
                </a:solidFill>
                <a:effectLst/>
                <a:latin typeface="Google Sans Text"/>
              </a:rPr>
              <a:t>liệu</a:t>
            </a:r>
            <a:r>
              <a:rPr lang="en-US" b="0" i="0" dirty="0">
                <a:solidFill>
                  <a:srgbClr val="131314"/>
                </a:solidFill>
                <a:effectLst/>
                <a:latin typeface="Google Sans Text"/>
              </a:rPr>
              <a:t>, </a:t>
            </a:r>
            <a:r>
              <a:rPr lang="en-US" b="0" i="0" dirty="0" err="1">
                <a:solidFill>
                  <a:srgbClr val="131314"/>
                </a:solidFill>
                <a:effectLst/>
                <a:latin typeface="Google Sans Text"/>
              </a:rPr>
              <a:t>món</a:t>
            </a:r>
            <a:r>
              <a:rPr lang="en-US" b="0" i="0" dirty="0">
                <a:solidFill>
                  <a:srgbClr val="131314"/>
                </a:solidFill>
                <a:effectLst/>
                <a:latin typeface="Google Sans Text"/>
              </a:rPr>
              <a:t> </a:t>
            </a:r>
            <a:r>
              <a:rPr lang="en-US" b="0" i="0" dirty="0" err="1">
                <a:solidFill>
                  <a:srgbClr val="131314"/>
                </a:solidFill>
                <a:effectLst/>
                <a:latin typeface="Google Sans Text"/>
              </a:rPr>
              <a:t>ăn</a:t>
            </a:r>
            <a:r>
              <a:rPr lang="en-US" b="0" i="0" dirty="0">
                <a:solidFill>
                  <a:srgbClr val="131314"/>
                </a:solidFill>
                <a:effectLst/>
                <a:latin typeface="Google Sans Text"/>
              </a:rPr>
              <a:t> </a:t>
            </a:r>
            <a:r>
              <a:rPr lang="en-US" b="0" i="0" dirty="0" err="1">
                <a:solidFill>
                  <a:srgbClr val="131314"/>
                </a:solidFill>
                <a:effectLst/>
                <a:latin typeface="Google Sans Text"/>
              </a:rPr>
              <a:t>hàng</a:t>
            </a:r>
            <a:r>
              <a:rPr lang="en-US" b="0" i="0" dirty="0">
                <a:solidFill>
                  <a:srgbClr val="131314"/>
                </a:solidFill>
                <a:effectLst/>
                <a:latin typeface="Google Sans Text"/>
              </a:rPr>
              <a:t> </a:t>
            </a:r>
            <a:r>
              <a:rPr lang="en-US" b="0" i="0" dirty="0" err="1">
                <a:solidFill>
                  <a:srgbClr val="131314"/>
                </a:solidFill>
                <a:effectLst/>
                <a:latin typeface="Google Sans Text"/>
              </a:rPr>
              <a:t>ngày</a:t>
            </a:r>
            <a:r>
              <a:rPr lang="en-US" b="0" i="0" dirty="0">
                <a:solidFill>
                  <a:srgbClr val="131314"/>
                </a:solidFill>
                <a:effectLst/>
                <a:latin typeface="Google Sans Text"/>
              </a:rPr>
              <a:t>, </a:t>
            </a:r>
            <a:r>
              <a:rPr lang="en-US" b="0" i="0" dirty="0" err="1">
                <a:solidFill>
                  <a:srgbClr val="131314"/>
                </a:solidFill>
                <a:effectLst/>
                <a:latin typeface="Google Sans Text"/>
              </a:rPr>
              <a:t>tra</a:t>
            </a:r>
            <a:r>
              <a:rPr lang="en-US" b="0" i="0" dirty="0">
                <a:solidFill>
                  <a:srgbClr val="131314"/>
                </a:solidFill>
                <a:effectLst/>
                <a:latin typeface="Google Sans Text"/>
              </a:rPr>
              <a:t> </a:t>
            </a:r>
            <a:r>
              <a:rPr lang="en-US" b="0" i="0" dirty="0" err="1">
                <a:solidFill>
                  <a:srgbClr val="131314"/>
                </a:solidFill>
                <a:effectLst/>
                <a:latin typeface="Google Sans Text"/>
              </a:rPr>
              <a:t>cứu</a:t>
            </a:r>
            <a:r>
              <a:rPr lang="en-US" b="0" i="0" dirty="0">
                <a:solidFill>
                  <a:srgbClr val="131314"/>
                </a:solidFill>
                <a:effectLst/>
                <a:latin typeface="Google Sans Text"/>
              </a:rPr>
              <a:t> </a:t>
            </a:r>
            <a:r>
              <a:rPr lang="en-US" b="0" i="0" dirty="0" err="1">
                <a:solidFill>
                  <a:srgbClr val="131314"/>
                </a:solidFill>
                <a:effectLst/>
                <a:latin typeface="Google Sans Text"/>
              </a:rPr>
              <a:t>theo</a:t>
            </a:r>
            <a:r>
              <a:rPr lang="en-US" b="0" i="0" dirty="0">
                <a:solidFill>
                  <a:srgbClr val="131314"/>
                </a:solidFill>
                <a:effectLst/>
                <a:latin typeface="Google Sans Text"/>
              </a:rPr>
              <a:t> </a:t>
            </a:r>
            <a:r>
              <a:rPr lang="en-US" b="0" i="0" dirty="0" err="1">
                <a:solidFill>
                  <a:srgbClr val="131314"/>
                </a:solidFill>
                <a:effectLst/>
                <a:latin typeface="Google Sans Text"/>
              </a:rPr>
              <a:t>tiêu</a:t>
            </a:r>
            <a:r>
              <a:rPr lang="en-US" b="0" i="0" dirty="0">
                <a:solidFill>
                  <a:srgbClr val="131314"/>
                </a:solidFill>
                <a:effectLst/>
                <a:latin typeface="Google Sans Text"/>
              </a:rPr>
              <a:t> </a:t>
            </a:r>
            <a:r>
              <a:rPr lang="en-US" b="0" i="0" dirty="0" err="1">
                <a:solidFill>
                  <a:srgbClr val="131314"/>
                </a:solidFill>
                <a:effectLst/>
                <a:latin typeface="Google Sans Text"/>
              </a:rPr>
              <a:t>chí</a:t>
            </a:r>
            <a:endParaRPr lang="en-US" dirty="0"/>
          </a:p>
        </p:txBody>
      </p:sp>
      <p:sp>
        <p:nvSpPr>
          <p:cNvPr id="19" name="Content Placeholder 2">
            <a:extLst>
              <a:ext uri="{FF2B5EF4-FFF2-40B4-BE49-F238E27FC236}">
                <a16:creationId xmlns:a16="http://schemas.microsoft.com/office/drawing/2014/main" id="{9AF0ED1D-6BAC-AA6B-E669-4FEF398BD2A4}"/>
              </a:ext>
            </a:extLst>
          </p:cNvPr>
          <p:cNvSpPr txBox="1">
            <a:spLocks/>
          </p:cNvSpPr>
          <p:nvPr/>
        </p:nvSpPr>
        <p:spPr>
          <a:xfrm>
            <a:off x="6754989" y="5231532"/>
            <a:ext cx="5433204" cy="365125"/>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3" name="Text Placeholder 3">
            <a:extLst>
              <a:ext uri="{FF2B5EF4-FFF2-40B4-BE49-F238E27FC236}">
                <a16:creationId xmlns:a16="http://schemas.microsoft.com/office/drawing/2014/main" id="{B4D322E9-BAE1-90A4-041F-41ECD664B2F3}"/>
              </a:ext>
            </a:extLst>
          </p:cNvPr>
          <p:cNvSpPr txBox="1">
            <a:spLocks/>
          </p:cNvSpPr>
          <p:nvPr/>
        </p:nvSpPr>
        <p:spPr>
          <a:xfrm>
            <a:off x="6754563" y="5560957"/>
            <a:ext cx="5431971" cy="55795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24" name="Content Placeholder 2">
            <a:extLst>
              <a:ext uri="{FF2B5EF4-FFF2-40B4-BE49-F238E27FC236}">
                <a16:creationId xmlns:a16="http://schemas.microsoft.com/office/drawing/2014/main" id="{A37FC7B7-1B01-EA0A-608D-7F88EE8AA85D}"/>
              </a:ext>
            </a:extLst>
          </p:cNvPr>
          <p:cNvSpPr txBox="1">
            <a:spLocks/>
          </p:cNvSpPr>
          <p:nvPr/>
        </p:nvSpPr>
        <p:spPr>
          <a:xfrm>
            <a:off x="509612" y="1477448"/>
            <a:ext cx="5433204" cy="365125"/>
          </a:xfrm>
          <a:prstGeom prst="rect">
            <a:avLst/>
          </a:prstGeom>
        </p:spPr>
        <p:txBody>
          <a:bodyPr vert="horz" lIns="91440" tIns="45720" rIns="91440" bIns="45720" rtlCol="0" anchor="t">
            <a:normAutofit lnSpcReduction="10000"/>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a:solidFill>
                  <a:schemeClr val="tx1">
                    <a:lumMod val="75000"/>
                    <a:lumOff val="25000"/>
                  </a:schemeClr>
                </a:solidFill>
                <a:latin typeface="+mj-lt"/>
                <a:ea typeface="+mj-ea"/>
                <a:cs typeface="+mj-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0" i="0" dirty="0" err="1">
                <a:solidFill>
                  <a:srgbClr val="131314"/>
                </a:solidFill>
                <a:effectLst/>
                <a:latin typeface="Google Sans Text"/>
              </a:rPr>
              <a:t>Đăng</a:t>
            </a:r>
            <a:r>
              <a:rPr lang="en-US" b="0" i="0" dirty="0">
                <a:solidFill>
                  <a:srgbClr val="131314"/>
                </a:solidFill>
                <a:effectLst/>
                <a:latin typeface="Google Sans Text"/>
              </a:rPr>
              <a:t> </a:t>
            </a:r>
            <a:r>
              <a:rPr lang="en-US" b="0" i="0" dirty="0" err="1">
                <a:solidFill>
                  <a:srgbClr val="131314"/>
                </a:solidFill>
                <a:effectLst/>
                <a:latin typeface="Google Sans Text"/>
              </a:rPr>
              <a:t>nhập</a:t>
            </a:r>
            <a:r>
              <a:rPr lang="en-US" dirty="0">
                <a:solidFill>
                  <a:srgbClr val="131314"/>
                </a:solidFill>
                <a:latin typeface="Google Sans Text"/>
              </a:rPr>
              <a:t>, </a:t>
            </a:r>
            <a:r>
              <a:rPr lang="en-US" dirty="0" err="1">
                <a:solidFill>
                  <a:srgbClr val="131314"/>
                </a:solidFill>
                <a:latin typeface="Google Sans Text"/>
              </a:rPr>
              <a:t>phân</a:t>
            </a:r>
            <a:r>
              <a:rPr lang="en-US" dirty="0">
                <a:solidFill>
                  <a:srgbClr val="131314"/>
                </a:solidFill>
                <a:latin typeface="Google Sans Text"/>
              </a:rPr>
              <a:t> </a:t>
            </a:r>
            <a:r>
              <a:rPr lang="en-US" dirty="0" err="1">
                <a:solidFill>
                  <a:srgbClr val="131314"/>
                </a:solidFill>
                <a:latin typeface="Google Sans Text"/>
              </a:rPr>
              <a:t>quyền</a:t>
            </a:r>
            <a:r>
              <a:rPr lang="en-US" dirty="0">
                <a:solidFill>
                  <a:srgbClr val="131314"/>
                </a:solidFill>
                <a:latin typeface="Google Sans Text"/>
              </a:rPr>
              <a:t> </a:t>
            </a:r>
            <a:endParaRPr lang="en-US" dirty="0"/>
          </a:p>
        </p:txBody>
      </p:sp>
      <p:sp>
        <p:nvSpPr>
          <p:cNvPr id="25" name="Text Placeholder 3">
            <a:extLst>
              <a:ext uri="{FF2B5EF4-FFF2-40B4-BE49-F238E27FC236}">
                <a16:creationId xmlns:a16="http://schemas.microsoft.com/office/drawing/2014/main" id="{637870BC-0010-2406-E578-51ECE3BA9943}"/>
              </a:ext>
            </a:extLst>
          </p:cNvPr>
          <p:cNvSpPr txBox="1">
            <a:spLocks/>
          </p:cNvSpPr>
          <p:nvPr/>
        </p:nvSpPr>
        <p:spPr>
          <a:xfrm>
            <a:off x="522585" y="1838370"/>
            <a:ext cx="5431971" cy="55795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vi-VN" b="0" i="0" dirty="0">
                <a:solidFill>
                  <a:srgbClr val="131314"/>
                </a:solidFill>
                <a:effectLst/>
                <a:latin typeface="Google Sans Text"/>
              </a:rPr>
              <a:t>Người dùng đăng </a:t>
            </a:r>
            <a:r>
              <a:rPr lang="en-US" dirty="0" err="1">
                <a:solidFill>
                  <a:srgbClr val="131314"/>
                </a:solidFill>
                <a:latin typeface="Google Sans Text"/>
              </a:rPr>
              <a:t>nhập</a:t>
            </a:r>
            <a:r>
              <a:rPr lang="en-US" dirty="0">
                <a:solidFill>
                  <a:srgbClr val="131314"/>
                </a:solidFill>
                <a:latin typeface="Google Sans Text"/>
              </a:rPr>
              <a:t>,</a:t>
            </a:r>
            <a:r>
              <a:rPr lang="vi-VN" b="0" i="0" dirty="0">
                <a:solidFill>
                  <a:srgbClr val="131314"/>
                </a:solidFill>
                <a:effectLst/>
                <a:latin typeface="Google Sans Text"/>
              </a:rPr>
              <a:t> áp dụng phân quyền theo vai trò</a:t>
            </a:r>
            <a:endParaRPr lang="en-US" dirty="0"/>
          </a:p>
        </p:txBody>
      </p:sp>
    </p:spTree>
    <p:extLst>
      <p:ext uri="{BB962C8B-B14F-4D97-AF65-F5344CB8AC3E}">
        <p14:creationId xmlns:p14="http://schemas.microsoft.com/office/powerpoint/2010/main" val="18449418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9DE7F2-E890-4744-88DD-A75F5E300513}"/>
              </a:ext>
            </a:extLst>
          </p:cNvPr>
          <p:cNvSpPr>
            <a:spLocks noGrp="1"/>
          </p:cNvSpPr>
          <p:nvPr>
            <p:ph type="ctrTitle"/>
          </p:nvPr>
        </p:nvSpPr>
        <p:spPr>
          <a:xfrm>
            <a:off x="5997390" y="2571234"/>
            <a:ext cx="6069106" cy="1715531"/>
          </a:xfrm>
        </p:spPr>
        <p:txBody>
          <a:bodyPr/>
          <a:lstStyle/>
          <a:p>
            <a:r>
              <a:rPr lang="en-US" sz="5400" b="1" dirty="0">
                <a:solidFill>
                  <a:srgbClr val="131314"/>
                </a:solidFill>
                <a:latin typeface="Google Sans Text"/>
              </a:rPr>
              <a:t>Demo </a:t>
            </a:r>
            <a:r>
              <a:rPr lang="en-US" sz="5400" b="1" dirty="0" err="1">
                <a:solidFill>
                  <a:srgbClr val="131314"/>
                </a:solidFill>
                <a:latin typeface="Google Sans Text"/>
              </a:rPr>
              <a:t>phần</a:t>
            </a:r>
            <a:r>
              <a:rPr lang="en-US" sz="5400" b="1" dirty="0">
                <a:solidFill>
                  <a:srgbClr val="131314"/>
                </a:solidFill>
                <a:latin typeface="Google Sans Text"/>
              </a:rPr>
              <a:t> </a:t>
            </a:r>
            <a:r>
              <a:rPr lang="en-US" sz="5400" b="1" dirty="0" err="1">
                <a:solidFill>
                  <a:srgbClr val="131314"/>
                </a:solidFill>
                <a:latin typeface="Google Sans Text"/>
              </a:rPr>
              <a:t>mềm</a:t>
            </a:r>
            <a:endParaRPr lang="en-US" sz="5400" dirty="0"/>
          </a:p>
        </p:txBody>
      </p:sp>
    </p:spTree>
    <p:extLst>
      <p:ext uri="{BB962C8B-B14F-4D97-AF65-F5344CB8AC3E}">
        <p14:creationId xmlns:p14="http://schemas.microsoft.com/office/powerpoint/2010/main" val="707789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4C172-15E9-9DD0-1C60-49A24008A6A6}"/>
            </a:ext>
          </a:extLst>
        </p:cNvPr>
        <p:cNvGrpSpPr/>
        <p:nvPr/>
      </p:nvGrpSpPr>
      <p:grpSpPr>
        <a:xfrm>
          <a:off x="0" y="0"/>
          <a:ext cx="0" cy="0"/>
          <a:chOff x="0" y="0"/>
          <a:chExt cx="0" cy="0"/>
        </a:xfrm>
      </p:grpSpPr>
      <p:sp>
        <p:nvSpPr>
          <p:cNvPr id="20" name="Date Placeholder 19">
            <a:extLst>
              <a:ext uri="{FF2B5EF4-FFF2-40B4-BE49-F238E27FC236}">
                <a16:creationId xmlns:a16="http://schemas.microsoft.com/office/drawing/2014/main" id="{51FA352D-0600-2288-6230-B5A3FE54AD98}"/>
              </a:ext>
            </a:extLst>
          </p:cNvPr>
          <p:cNvSpPr>
            <a:spLocks noGrp="1"/>
          </p:cNvSpPr>
          <p:nvPr>
            <p:ph type="dt" sz="half" idx="20"/>
          </p:nvPr>
        </p:nvSpPr>
        <p:spPr>
          <a:xfrm>
            <a:off x="6102685" y="6350621"/>
            <a:ext cx="947516" cy="365125"/>
          </a:xfrm>
        </p:spPr>
        <p:txBody>
          <a:bodyPr/>
          <a:lstStyle/>
          <a:p>
            <a:r>
              <a:rPr lang="en-US" dirty="0"/>
              <a:t>2025</a:t>
            </a:r>
          </a:p>
        </p:txBody>
      </p:sp>
      <p:sp>
        <p:nvSpPr>
          <p:cNvPr id="21" name="Footer Placeholder 20">
            <a:extLst>
              <a:ext uri="{FF2B5EF4-FFF2-40B4-BE49-F238E27FC236}">
                <a16:creationId xmlns:a16="http://schemas.microsoft.com/office/drawing/2014/main" id="{9832BD68-B437-2C5F-5055-E3D5169B757B}"/>
              </a:ext>
            </a:extLst>
          </p:cNvPr>
          <p:cNvSpPr>
            <a:spLocks noGrp="1"/>
          </p:cNvSpPr>
          <p:nvPr>
            <p:ph type="ftr" sz="quarter" idx="21"/>
          </p:nvPr>
        </p:nvSpPr>
        <p:spPr>
          <a:xfrm>
            <a:off x="7161955" y="6356350"/>
            <a:ext cx="3243942" cy="365125"/>
          </a:xfrm>
        </p:spPr>
        <p:txBody>
          <a:bodyPr/>
          <a:lstStyle/>
          <a:p>
            <a:r>
              <a:rPr lang="en-US" dirty="0"/>
              <a:t>HUMG</a:t>
            </a:r>
          </a:p>
        </p:txBody>
      </p:sp>
      <p:sp>
        <p:nvSpPr>
          <p:cNvPr id="22" name="Slide Number Placeholder 21">
            <a:extLst>
              <a:ext uri="{FF2B5EF4-FFF2-40B4-BE49-F238E27FC236}">
                <a16:creationId xmlns:a16="http://schemas.microsoft.com/office/drawing/2014/main" id="{9B13CF06-CFC0-DFB5-335D-E484E88645D4}"/>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8</a:t>
            </a:fld>
            <a:endParaRPr lang="en-US" dirty="0"/>
          </a:p>
        </p:txBody>
      </p:sp>
      <p:sp>
        <p:nvSpPr>
          <p:cNvPr id="33" name="Text Placeholder 32">
            <a:extLst>
              <a:ext uri="{FF2B5EF4-FFF2-40B4-BE49-F238E27FC236}">
                <a16:creationId xmlns:a16="http://schemas.microsoft.com/office/drawing/2014/main" id="{6E76C1B5-55D5-3539-BAB9-83D0D1A9D5C4}"/>
              </a:ext>
            </a:extLst>
          </p:cNvPr>
          <p:cNvSpPr>
            <a:spLocks noGrp="1"/>
          </p:cNvSpPr>
          <p:nvPr>
            <p:ph type="body" sz="quarter" idx="23"/>
          </p:nvPr>
        </p:nvSpPr>
        <p:spPr>
          <a:xfrm>
            <a:off x="4162958" y="1396112"/>
            <a:ext cx="3866084" cy="2118003"/>
          </a:xfrm>
        </p:spPr>
        <p:txBody>
          <a:bodyPr>
            <a:normAutofit lnSpcReduction="10000"/>
          </a:bodyPr>
          <a:lstStyle/>
          <a:p>
            <a:endParaRPr lang="en-US" dirty="0"/>
          </a:p>
          <a:p>
            <a:pPr marL="342900" indent="-342900">
              <a:buFont typeface="Arial" panose="020B0604020202020204" pitchFamily="34" charset="0"/>
              <a:buChar char="•"/>
            </a:pPr>
            <a:r>
              <a:rPr lang="en-US" sz="3600" b="1" dirty="0"/>
              <a:t>Node.js</a:t>
            </a:r>
          </a:p>
          <a:p>
            <a:pPr marL="342900" indent="-342900">
              <a:buFont typeface="Arial" panose="020B0604020202020204" pitchFamily="34" charset="0"/>
              <a:buChar char="•"/>
            </a:pPr>
            <a:r>
              <a:rPr lang="en-US" sz="3600" b="1" dirty="0"/>
              <a:t>React JS </a:t>
            </a:r>
          </a:p>
          <a:p>
            <a:pPr marL="342900" indent="-342900">
              <a:buFont typeface="Arial" panose="020B0604020202020204" pitchFamily="34" charset="0"/>
              <a:buChar char="•"/>
            </a:pPr>
            <a:r>
              <a:rPr lang="en-US" sz="3600" b="1" dirty="0"/>
              <a:t>MySQL</a:t>
            </a:r>
          </a:p>
        </p:txBody>
      </p:sp>
      <p:sp>
        <p:nvSpPr>
          <p:cNvPr id="2" name="TextBox 1">
            <a:extLst>
              <a:ext uri="{FF2B5EF4-FFF2-40B4-BE49-F238E27FC236}">
                <a16:creationId xmlns:a16="http://schemas.microsoft.com/office/drawing/2014/main" id="{034234CA-B4CD-9D99-7DA2-BA413CC741AF}"/>
              </a:ext>
            </a:extLst>
          </p:cNvPr>
          <p:cNvSpPr txBox="1"/>
          <p:nvPr/>
        </p:nvSpPr>
        <p:spPr>
          <a:xfrm>
            <a:off x="2898055" y="261639"/>
            <a:ext cx="6409259" cy="830997"/>
          </a:xfrm>
          <a:prstGeom prst="rect">
            <a:avLst/>
          </a:prstGeom>
          <a:noFill/>
        </p:spPr>
        <p:txBody>
          <a:bodyPr wrap="square" rtlCol="0">
            <a:spAutoFit/>
          </a:bodyPr>
          <a:lstStyle/>
          <a:p>
            <a:r>
              <a:rPr lang="en-US" sz="4800" b="1" dirty="0">
                <a:latin typeface="Google Sans Text"/>
              </a:rPr>
              <a:t>CÔNG CỤ THỰC HIỆN</a:t>
            </a:r>
          </a:p>
        </p:txBody>
      </p:sp>
      <p:pic>
        <p:nvPicPr>
          <p:cNvPr id="4" name="Picture 3">
            <a:extLst>
              <a:ext uri="{FF2B5EF4-FFF2-40B4-BE49-F238E27FC236}">
                <a16:creationId xmlns:a16="http://schemas.microsoft.com/office/drawing/2014/main" id="{BE2A0AD1-8A56-E0E1-7C70-56F4473AD6E1}"/>
              </a:ext>
            </a:extLst>
          </p:cNvPr>
          <p:cNvPicPr>
            <a:picLocks noChangeAspect="1"/>
          </p:cNvPicPr>
          <p:nvPr/>
        </p:nvPicPr>
        <p:blipFill>
          <a:blip r:embed="rId2"/>
          <a:stretch>
            <a:fillRect/>
          </a:stretch>
        </p:blipFill>
        <p:spPr>
          <a:xfrm>
            <a:off x="7527122" y="1583434"/>
            <a:ext cx="4390589" cy="2343500"/>
          </a:xfrm>
          <a:prstGeom prst="rect">
            <a:avLst/>
          </a:prstGeom>
        </p:spPr>
      </p:pic>
      <p:pic>
        <p:nvPicPr>
          <p:cNvPr id="6" name="Picture 5">
            <a:extLst>
              <a:ext uri="{FF2B5EF4-FFF2-40B4-BE49-F238E27FC236}">
                <a16:creationId xmlns:a16="http://schemas.microsoft.com/office/drawing/2014/main" id="{B5B439A8-370F-E4EC-801E-9D7AF410E4EA}"/>
              </a:ext>
            </a:extLst>
          </p:cNvPr>
          <p:cNvPicPr>
            <a:picLocks noChangeAspect="1"/>
          </p:cNvPicPr>
          <p:nvPr/>
        </p:nvPicPr>
        <p:blipFill>
          <a:blip r:embed="rId3"/>
          <a:stretch>
            <a:fillRect/>
          </a:stretch>
        </p:blipFill>
        <p:spPr>
          <a:xfrm>
            <a:off x="3014391" y="3926934"/>
            <a:ext cx="6163218" cy="2403504"/>
          </a:xfrm>
          <a:prstGeom prst="rect">
            <a:avLst/>
          </a:prstGeom>
        </p:spPr>
      </p:pic>
      <p:pic>
        <p:nvPicPr>
          <p:cNvPr id="8" name="Picture 7">
            <a:extLst>
              <a:ext uri="{FF2B5EF4-FFF2-40B4-BE49-F238E27FC236}">
                <a16:creationId xmlns:a16="http://schemas.microsoft.com/office/drawing/2014/main" id="{6ECAFB9D-9585-AFEE-B857-50CCFDAF0DB6}"/>
              </a:ext>
            </a:extLst>
          </p:cNvPr>
          <p:cNvPicPr>
            <a:picLocks noChangeAspect="1"/>
          </p:cNvPicPr>
          <p:nvPr/>
        </p:nvPicPr>
        <p:blipFill>
          <a:blip r:embed="rId4"/>
          <a:stretch>
            <a:fillRect/>
          </a:stretch>
        </p:blipFill>
        <p:spPr>
          <a:xfrm>
            <a:off x="382067" y="1505455"/>
            <a:ext cx="3236083" cy="2110173"/>
          </a:xfrm>
          <a:prstGeom prst="rect">
            <a:avLst/>
          </a:prstGeom>
        </p:spPr>
      </p:pic>
    </p:spTree>
    <p:extLst>
      <p:ext uri="{BB962C8B-B14F-4D97-AF65-F5344CB8AC3E}">
        <p14:creationId xmlns:p14="http://schemas.microsoft.com/office/powerpoint/2010/main" val="25345082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7750D0-4EBC-FE17-3810-2F3671960528}"/>
            </a:ext>
          </a:extLst>
        </p:cNvPr>
        <p:cNvGrpSpPr/>
        <p:nvPr/>
      </p:nvGrpSpPr>
      <p:grpSpPr>
        <a:xfrm>
          <a:off x="0" y="0"/>
          <a:ext cx="0" cy="0"/>
          <a:chOff x="0" y="0"/>
          <a:chExt cx="0" cy="0"/>
        </a:xfrm>
      </p:grpSpPr>
      <p:sp>
        <p:nvSpPr>
          <p:cNvPr id="20" name="Date Placeholder 19">
            <a:extLst>
              <a:ext uri="{FF2B5EF4-FFF2-40B4-BE49-F238E27FC236}">
                <a16:creationId xmlns:a16="http://schemas.microsoft.com/office/drawing/2014/main" id="{28260700-994B-48C7-63B0-90875A70B164}"/>
              </a:ext>
            </a:extLst>
          </p:cNvPr>
          <p:cNvSpPr>
            <a:spLocks noGrp="1"/>
          </p:cNvSpPr>
          <p:nvPr>
            <p:ph type="dt" sz="half" idx="20"/>
          </p:nvPr>
        </p:nvSpPr>
        <p:spPr>
          <a:xfrm>
            <a:off x="6102685" y="6350621"/>
            <a:ext cx="947516" cy="365125"/>
          </a:xfrm>
        </p:spPr>
        <p:txBody>
          <a:bodyPr/>
          <a:lstStyle/>
          <a:p>
            <a:r>
              <a:rPr lang="en-US" dirty="0"/>
              <a:t>2025</a:t>
            </a:r>
          </a:p>
        </p:txBody>
      </p:sp>
      <p:sp>
        <p:nvSpPr>
          <p:cNvPr id="21" name="Footer Placeholder 20">
            <a:extLst>
              <a:ext uri="{FF2B5EF4-FFF2-40B4-BE49-F238E27FC236}">
                <a16:creationId xmlns:a16="http://schemas.microsoft.com/office/drawing/2014/main" id="{B884C1F7-B297-E8CE-0057-471D2FAAC3DD}"/>
              </a:ext>
            </a:extLst>
          </p:cNvPr>
          <p:cNvSpPr>
            <a:spLocks noGrp="1"/>
          </p:cNvSpPr>
          <p:nvPr>
            <p:ph type="ftr" sz="quarter" idx="21"/>
          </p:nvPr>
        </p:nvSpPr>
        <p:spPr>
          <a:xfrm>
            <a:off x="7161955" y="6356350"/>
            <a:ext cx="3243942" cy="365125"/>
          </a:xfrm>
        </p:spPr>
        <p:txBody>
          <a:bodyPr/>
          <a:lstStyle/>
          <a:p>
            <a:r>
              <a:rPr lang="en-US" dirty="0"/>
              <a:t>HUMG</a:t>
            </a:r>
          </a:p>
        </p:txBody>
      </p:sp>
      <p:sp>
        <p:nvSpPr>
          <p:cNvPr id="22" name="Slide Number Placeholder 21">
            <a:extLst>
              <a:ext uri="{FF2B5EF4-FFF2-40B4-BE49-F238E27FC236}">
                <a16:creationId xmlns:a16="http://schemas.microsoft.com/office/drawing/2014/main" id="{C8AE2792-190F-16FF-2791-2AAB526E90F1}"/>
              </a:ext>
            </a:extLst>
          </p:cNvPr>
          <p:cNvSpPr>
            <a:spLocks noGrp="1"/>
          </p:cNvSpPr>
          <p:nvPr>
            <p:ph type="sldNum" sz="quarter" idx="22"/>
          </p:nvPr>
        </p:nvSpPr>
        <p:spPr>
          <a:xfrm>
            <a:off x="10700656" y="6356350"/>
            <a:ext cx="653143" cy="365125"/>
          </a:xfrm>
        </p:spPr>
        <p:txBody>
          <a:bodyPr/>
          <a:lstStyle/>
          <a:p>
            <a:fld id="{B5CEABB6-07DC-46E8-9B57-56EC44A396E5}" type="slidenum">
              <a:rPr lang="en-US" smtClean="0"/>
              <a:pPr/>
              <a:t>9</a:t>
            </a:fld>
            <a:endParaRPr lang="en-US" dirty="0"/>
          </a:p>
        </p:txBody>
      </p:sp>
      <p:sp>
        <p:nvSpPr>
          <p:cNvPr id="33" name="Text Placeholder 32">
            <a:extLst>
              <a:ext uri="{FF2B5EF4-FFF2-40B4-BE49-F238E27FC236}">
                <a16:creationId xmlns:a16="http://schemas.microsoft.com/office/drawing/2014/main" id="{D0D455A7-6949-A42C-B6E2-C8E2A0FF5849}"/>
              </a:ext>
            </a:extLst>
          </p:cNvPr>
          <p:cNvSpPr>
            <a:spLocks noGrp="1"/>
          </p:cNvSpPr>
          <p:nvPr>
            <p:ph type="body" sz="quarter" idx="23"/>
          </p:nvPr>
        </p:nvSpPr>
        <p:spPr>
          <a:xfrm>
            <a:off x="2842643" y="1707215"/>
            <a:ext cx="7467599" cy="3443569"/>
          </a:xfrm>
        </p:spPr>
        <p:txBody>
          <a:bodyPr>
            <a:normAutofit/>
          </a:bodyPr>
          <a:lstStyle/>
          <a:p>
            <a:r>
              <a:rPr lang="en-US" sz="3200" b="1" dirty="0" err="1"/>
              <a:t>Hệ</a:t>
            </a:r>
            <a:r>
              <a:rPr lang="en-US" sz="3200" b="1" dirty="0"/>
              <a:t> </a:t>
            </a:r>
            <a:r>
              <a:rPr lang="en-US" sz="3200" b="1" dirty="0" err="1"/>
              <a:t>thống</a:t>
            </a:r>
            <a:r>
              <a:rPr lang="en-US" sz="3200" b="1" dirty="0"/>
              <a:t> </a:t>
            </a:r>
            <a:r>
              <a:rPr lang="en-US" sz="3200" b="1" dirty="0" err="1"/>
              <a:t>được</a:t>
            </a:r>
            <a:r>
              <a:rPr lang="en-US" sz="3200" b="1" dirty="0"/>
              <a:t> </a:t>
            </a:r>
            <a:r>
              <a:rPr lang="en-US" sz="3200" b="1" dirty="0" err="1"/>
              <a:t>xây</a:t>
            </a:r>
            <a:r>
              <a:rPr lang="en-US" sz="3200" b="1" dirty="0"/>
              <a:t> </a:t>
            </a:r>
            <a:r>
              <a:rPr lang="en-US" sz="3200" b="1" dirty="0" err="1"/>
              <a:t>dựng</a:t>
            </a:r>
            <a:r>
              <a:rPr lang="en-US" sz="3200" b="1" dirty="0"/>
              <a:t> </a:t>
            </a:r>
            <a:r>
              <a:rPr lang="en-US" sz="3200" b="1" dirty="0" err="1"/>
              <a:t>dựa</a:t>
            </a:r>
            <a:r>
              <a:rPr lang="en-US" sz="3200" b="1" dirty="0"/>
              <a:t> </a:t>
            </a:r>
            <a:r>
              <a:rPr lang="en-US" sz="3200" b="1" dirty="0" err="1"/>
              <a:t>trên</a:t>
            </a:r>
            <a:r>
              <a:rPr lang="en-US" sz="3200" b="1" dirty="0"/>
              <a:t> 3 </a:t>
            </a:r>
            <a:r>
              <a:rPr lang="en-US" sz="3200" b="1" dirty="0" err="1"/>
              <a:t>chức</a:t>
            </a:r>
            <a:r>
              <a:rPr lang="en-US" sz="3200" b="1" dirty="0"/>
              <a:t> </a:t>
            </a:r>
            <a:r>
              <a:rPr lang="en-US" sz="3200" b="1" dirty="0" err="1"/>
              <a:t>năng</a:t>
            </a:r>
            <a:r>
              <a:rPr lang="en-US" sz="3200" b="1" dirty="0"/>
              <a:t> </a:t>
            </a:r>
            <a:r>
              <a:rPr lang="en-US" sz="3200" b="1" dirty="0" err="1"/>
              <a:t>người</a:t>
            </a:r>
            <a:r>
              <a:rPr lang="en-US" sz="3200" b="1" dirty="0"/>
              <a:t> </a:t>
            </a:r>
            <a:r>
              <a:rPr lang="en-US" sz="3200" b="1" dirty="0" err="1"/>
              <a:t>dùng</a:t>
            </a:r>
            <a:r>
              <a:rPr lang="en-US" sz="3200" b="1" dirty="0"/>
              <a:t>: </a:t>
            </a:r>
          </a:p>
          <a:p>
            <a:endParaRPr lang="en-US" sz="3200" b="1" dirty="0"/>
          </a:p>
          <a:p>
            <a:pPr marL="342900" indent="-342900">
              <a:buFont typeface="Arial" panose="020B0604020202020204" pitchFamily="34" charset="0"/>
              <a:buChar char="•"/>
            </a:pPr>
            <a:r>
              <a:rPr lang="en-US" sz="3200" dirty="0"/>
              <a:t>Admin </a:t>
            </a:r>
          </a:p>
          <a:p>
            <a:pPr marL="342900" indent="-342900">
              <a:buFont typeface="Arial" panose="020B0604020202020204" pitchFamily="34" charset="0"/>
              <a:buChar char="•"/>
            </a:pPr>
            <a:r>
              <a:rPr lang="en-US" sz="3200" dirty="0" err="1"/>
              <a:t>Giáo</a:t>
            </a:r>
            <a:r>
              <a:rPr lang="en-US" sz="3200" dirty="0"/>
              <a:t> </a:t>
            </a:r>
            <a:r>
              <a:rPr lang="en-US" sz="3200" dirty="0" err="1"/>
              <a:t>viên</a:t>
            </a:r>
            <a:r>
              <a:rPr lang="en-US" sz="3200" dirty="0"/>
              <a:t> </a:t>
            </a:r>
          </a:p>
          <a:p>
            <a:pPr marL="342900" indent="-342900">
              <a:buFont typeface="Arial" panose="020B0604020202020204" pitchFamily="34" charset="0"/>
              <a:buChar char="•"/>
            </a:pPr>
            <a:r>
              <a:rPr lang="en-US" sz="3200" dirty="0" err="1"/>
              <a:t>Phụ</a:t>
            </a:r>
            <a:r>
              <a:rPr lang="en-US" sz="3200" dirty="0"/>
              <a:t> </a:t>
            </a:r>
            <a:r>
              <a:rPr lang="en-US" sz="3200" dirty="0" err="1"/>
              <a:t>huynh</a:t>
            </a:r>
            <a:r>
              <a:rPr lang="en-US" sz="3200" dirty="0"/>
              <a:t> </a:t>
            </a:r>
          </a:p>
        </p:txBody>
      </p:sp>
    </p:spTree>
    <p:extLst>
      <p:ext uri="{BB962C8B-B14F-4D97-AF65-F5344CB8AC3E}">
        <p14:creationId xmlns:p14="http://schemas.microsoft.com/office/powerpoint/2010/main" val="1006025006"/>
      </p:ext>
    </p:extLst>
  </p:cSld>
  <p:clrMapOvr>
    <a:masterClrMapping/>
  </p:clrMapOvr>
</p:sld>
</file>

<file path=ppt/theme/theme1.xml><?xml version="1.0" encoding="utf-8"?>
<a:theme xmlns:a="http://schemas.openxmlformats.org/drawingml/2006/main" name="Monoline">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56180624 Minimalist light sales pitch_Win32_v3" id="{10980D2D-A96C-4E9B-A00E-81C4CAF0ABBD}" vid="{7928933E-F394-4192-9CD9-6D2A259AB57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05A1E1EF5E0904B97D3EC7D6A1281B3" ma:contentTypeVersion="13" ma:contentTypeDescription="Create a new document." ma:contentTypeScope="" ma:versionID="0e3bc2d3bc8ba58daeef942202642bdf">
  <xsd:schema xmlns:xsd="http://www.w3.org/2001/XMLSchema" xmlns:xs="http://www.w3.org/2001/XMLSchema" xmlns:p="http://schemas.microsoft.com/office/2006/metadata/properties" xmlns:ns3="4b8b64d7-430e-42a1-b9a8-88bdef05a888" targetNamespace="http://schemas.microsoft.com/office/2006/metadata/properties" ma:root="true" ma:fieldsID="874b1edc85b65e78758b17ef64a77dbf" ns3:_="">
    <xsd:import namespace="4b8b64d7-430e-42a1-b9a8-88bdef05a888"/>
    <xsd:element name="properties">
      <xsd:complexType>
        <xsd:sequence>
          <xsd:element name="documentManagement">
            <xsd:complexType>
              <xsd:all>
                <xsd:element ref="ns3:MediaServiceMetadata" minOccurs="0"/>
                <xsd:element ref="ns3:MediaServiceFastMetadata" minOccurs="0"/>
                <xsd:element ref="ns3:MediaServiceSearchProperties" minOccurs="0"/>
                <xsd:element ref="ns3:MediaServiceObjectDetectorVersions" minOccurs="0"/>
                <xsd:element ref="ns3:_activity" minOccurs="0"/>
                <xsd:element ref="ns3:MediaServiceGenerationTime" minOccurs="0"/>
                <xsd:element ref="ns3:MediaServiceEventHashCode" minOccurs="0"/>
                <xsd:element ref="ns3:MediaLengthInSeconds" minOccurs="0"/>
                <xsd:element ref="ns3:MediaServiceAutoTags" minOccurs="0"/>
                <xsd:element ref="ns3:MediaServiceOCR" minOccurs="0"/>
                <xsd:element ref="ns3:MediaServiceDateTaken" minOccurs="0"/>
                <xsd:element ref="ns3:MediaServiceSystemTags"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b8b64d7-430e-42a1-b9a8-88bdef05a88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_activity" ma:index="12" nillable="true" ma:displayName="_activity" ma:hidden="true" ma:internalName="_activity">
      <xsd:simpleType>
        <xsd:restriction base="dms:Note"/>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DateTaken" ma:index="18" nillable="true" ma:displayName="MediaServiceDateTaken" ma:hidden="true" ma:indexed="true" ma:internalName="MediaServiceDateTaken" ma:readOnly="true">
      <xsd:simpleType>
        <xsd:restriction base="dms:Text"/>
      </xsd:simpleType>
    </xsd:element>
    <xsd:element name="MediaServiceSystemTags" ma:index="19" nillable="true" ma:displayName="MediaServiceSystemTags" ma:hidden="true" ma:internalName="MediaServiceSystemTags" ma:readOnly="true">
      <xsd:simpleType>
        <xsd:restriction base="dms:Note"/>
      </xsd:simpleType>
    </xsd:element>
    <xsd:element name="MediaServiceLocation" ma:index="20" nillable="true" ma:displayName="Location" ma:indexed="true"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4b8b64d7-430e-42a1-b9a8-88bdef05a888" xsi:nil="true"/>
  </documentManagement>
</p:properties>
</file>

<file path=customXml/itemProps1.xml><?xml version="1.0" encoding="utf-8"?>
<ds:datastoreItem xmlns:ds="http://schemas.openxmlformats.org/officeDocument/2006/customXml" ds:itemID="{4247466D-1BD8-4963-9D8D-025D2934CD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b8b64d7-430e-42a1-b9a8-88bdef05a88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966C46A-DC57-4209-80CD-9FE6C93151FF}">
  <ds:schemaRefs>
    <ds:schemaRef ds:uri="http://schemas.microsoft.com/sharepoint/v3/contenttype/forms"/>
  </ds:schemaRefs>
</ds:datastoreItem>
</file>

<file path=customXml/itemProps3.xml><?xml version="1.0" encoding="utf-8"?>
<ds:datastoreItem xmlns:ds="http://schemas.openxmlformats.org/officeDocument/2006/customXml" ds:itemID="{BEFFFA3F-0FB5-4ED3-8906-A15B16577F44}">
  <ds:schemaRefs>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4b8b64d7-430e-42a1-b9a8-88bdef05a888"/>
    <ds:schemaRef ds:uri="http://www.w3.org/XML/1998/namespac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Slide thuyết trình định hướng</Template>
  <TotalTime>299</TotalTime>
  <Words>910</Words>
  <Application>Microsoft Office PowerPoint</Application>
  <PresentationFormat>Widescreen</PresentationFormat>
  <Paragraphs>174</Paragraphs>
  <Slides>32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32</vt:i4>
      </vt:variant>
    </vt:vector>
  </HeadingPairs>
  <TitlesOfParts>
    <vt:vector size="39" baseType="lpstr">
      <vt:lpstr>Arial</vt:lpstr>
      <vt:lpstr>Calibri</vt:lpstr>
      <vt:lpstr>Google Sans Text</vt:lpstr>
      <vt:lpstr>Tenorite</vt:lpstr>
      <vt:lpstr>Times New Roman</vt:lpstr>
      <vt:lpstr>Wingdings</vt:lpstr>
      <vt:lpstr>Monoline</vt:lpstr>
      <vt:lpstr>Chuyên đề  (định hướng doanh nghiệp phần mềm)</vt:lpstr>
      <vt:lpstr>PowerPoint Presentation</vt:lpstr>
      <vt:lpstr>Giới thiệu tổng quan</vt:lpstr>
      <vt:lpstr>Tầm quan trọng của dinh dưỡng mầm non</vt:lpstr>
      <vt:lpstr>PowerPoint Presentation</vt:lpstr>
      <vt:lpstr>Các chức năng chính</vt:lpstr>
      <vt:lpstr>Demo phần mềm</vt:lpstr>
      <vt:lpstr>PowerPoint Presentation</vt:lpstr>
      <vt:lpstr>PowerPoint Presentation</vt:lpstr>
      <vt:lpstr>Sơ đồ kiến trúc tổng thể</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Tổng kết và hướng phát triển</vt:lpstr>
      <vt:lpstr>Tổng kết</vt:lpstr>
      <vt:lpstr>Hướng phát triển</vt:lpstr>
      <vt:lpstr>Cảm ơn thầy và các bạn đã lắng nghe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LÊ HÀN TƯỜNG VY</dc:creator>
  <cp:lastModifiedBy>LÊ HÀN TƯỜNG VY</cp:lastModifiedBy>
  <cp:revision>3</cp:revision>
  <dcterms:created xsi:type="dcterms:W3CDTF">2025-10-16T09:44:00Z</dcterms:created>
  <dcterms:modified xsi:type="dcterms:W3CDTF">2025-10-17T07:13:10Z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0x010100705A1E1EF5E0904B97D3EC7D6A1281B3</vt:lpwstr>
  </property>
</Properties>
</file>